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74" r:id="rId2"/>
    <p:sldId id="265" r:id="rId3"/>
    <p:sldId id="259" r:id="rId4"/>
    <p:sldId id="258" r:id="rId5"/>
    <p:sldId id="260" r:id="rId6"/>
    <p:sldId id="266" r:id="rId7"/>
    <p:sldId id="272" r:id="rId8"/>
    <p:sldId id="273" r:id="rId9"/>
    <p:sldId id="264" r:id="rId1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536"/>
    <a:srgbClr val="166A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68717"/>
  </p:normalViewPr>
  <p:slideViewPr>
    <p:cSldViewPr snapToGrid="0">
      <p:cViewPr varScale="1">
        <p:scale>
          <a:sx n="50" d="100"/>
          <a:sy n="50" d="100"/>
        </p:scale>
        <p:origin x="1458"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3" d="100"/>
          <a:sy n="73" d="100"/>
        </p:scale>
        <p:origin x="23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078A5-45E2-4C9D-83E8-3976C8D7A6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r-FR"/>
        </a:p>
      </dgm:t>
    </dgm:pt>
    <dgm:pt modelId="{F1F8AF68-34D2-4C8A-B135-60E94878C116}">
      <dgm:prSet phldrT="[Texte]" custT="1"/>
      <dgm:spPr/>
      <dgm:t>
        <a:bodyPr/>
        <a:lstStyle/>
        <a:p>
          <a:r>
            <a:rPr lang="en-US" sz="3200" dirty="0">
              <a:solidFill>
                <a:schemeClr val="tx1">
                  <a:lumMod val="75000"/>
                  <a:lumOff val="25000"/>
                </a:schemeClr>
              </a:solidFill>
            </a:rPr>
            <a:t>Enhancing emergency </a:t>
          </a:r>
          <a:r>
            <a:rPr lang="en-US" sz="3200" b="1" dirty="0">
              <a:solidFill>
                <a:schemeClr val="tx1">
                  <a:lumMod val="75000"/>
                  <a:lumOff val="25000"/>
                </a:schemeClr>
              </a:solidFill>
            </a:rPr>
            <a:t>decision-making capabilities</a:t>
          </a:r>
        </a:p>
        <a:p>
          <a:endParaRPr lang="fr-FR" sz="3200" dirty="0"/>
        </a:p>
      </dgm:t>
    </dgm:pt>
    <dgm:pt modelId="{5187725F-0469-4E95-8910-42368C27E1B5}" type="parTrans" cxnId="{230F0C49-8DD3-458C-9B90-35FB7EAB500B}">
      <dgm:prSet/>
      <dgm:spPr/>
      <dgm:t>
        <a:bodyPr/>
        <a:lstStyle/>
        <a:p>
          <a:endParaRPr lang="fr-FR"/>
        </a:p>
      </dgm:t>
    </dgm:pt>
    <dgm:pt modelId="{74CC2FB0-39C2-4386-9E25-8085D4DD1C97}" type="sibTrans" cxnId="{230F0C49-8DD3-458C-9B90-35FB7EAB500B}">
      <dgm:prSet/>
      <dgm:spPr/>
      <dgm:t>
        <a:bodyPr/>
        <a:lstStyle/>
        <a:p>
          <a:endParaRPr lang="fr-FR"/>
        </a:p>
      </dgm:t>
    </dgm:pt>
    <dgm:pt modelId="{B242E507-30F6-4EB1-AA8D-49435E8553B3}">
      <dgm:prSet phldrT="[Texte]" custT="1"/>
      <dgm:spPr/>
      <dgm:t>
        <a:bodyPr/>
        <a:lstStyle/>
        <a:p>
          <a:r>
            <a:rPr lang="en-GB" sz="3200" dirty="0">
              <a:solidFill>
                <a:schemeClr val="bg2">
                  <a:lumMod val="25000"/>
                </a:schemeClr>
              </a:solidFill>
              <a:effectLst/>
              <a:latin typeface="+mn-lt"/>
              <a:ea typeface="Times New Roman"/>
              <a:cs typeface="Times New Roman"/>
            </a:rPr>
            <a:t>Assessing national oil spill response programmes</a:t>
          </a:r>
          <a:endParaRPr lang="fr-FR" sz="3200" dirty="0">
            <a:solidFill>
              <a:schemeClr val="bg2">
                <a:lumMod val="25000"/>
              </a:schemeClr>
            </a:solidFill>
          </a:endParaRPr>
        </a:p>
      </dgm:t>
    </dgm:pt>
    <dgm:pt modelId="{EB718396-E618-4C67-B835-03FFAB23EEB2}" type="parTrans" cxnId="{E1C46383-0936-47DD-AF2A-A33FA17A4B65}">
      <dgm:prSet/>
      <dgm:spPr/>
      <dgm:t>
        <a:bodyPr/>
        <a:lstStyle/>
        <a:p>
          <a:endParaRPr lang="fr-FR"/>
        </a:p>
      </dgm:t>
    </dgm:pt>
    <dgm:pt modelId="{C19FF8DA-ACEA-446C-B44B-B9665DB85C9B}" type="sibTrans" cxnId="{E1C46383-0936-47DD-AF2A-A33FA17A4B65}">
      <dgm:prSet/>
      <dgm:spPr/>
      <dgm:t>
        <a:bodyPr/>
        <a:lstStyle/>
        <a:p>
          <a:endParaRPr lang="fr-FR"/>
        </a:p>
      </dgm:t>
    </dgm:pt>
    <dgm:pt modelId="{6D3A9170-98CA-4DD9-8F04-04EC9FD36A95}">
      <dgm:prSet phldrT="[Texte]" custT="1"/>
      <dgm:spPr/>
      <dgm:t>
        <a:bodyPr/>
        <a:lstStyle/>
        <a:p>
          <a:r>
            <a:rPr lang="en-GB" sz="3200" dirty="0">
              <a:solidFill>
                <a:schemeClr val="bg2">
                  <a:lumMod val="25000"/>
                </a:schemeClr>
              </a:solidFill>
              <a:effectLst/>
              <a:latin typeface="+mn-lt"/>
              <a:ea typeface="+mn-ea"/>
              <a:cs typeface="+mn-cs"/>
            </a:rPr>
            <a:t>Strengthening cooperation between sub-regional plans and arrangements and national </a:t>
          </a:r>
          <a:r>
            <a:rPr lang="en-GB" sz="3200" b="1" dirty="0">
              <a:solidFill>
                <a:schemeClr val="bg2">
                  <a:lumMod val="25000"/>
                </a:schemeClr>
              </a:solidFill>
              <a:effectLst/>
              <a:latin typeface="+mn-lt"/>
              <a:ea typeface="+mn-ea"/>
              <a:cs typeface="+mn-cs"/>
            </a:rPr>
            <a:t>emergency procedures</a:t>
          </a:r>
          <a:endParaRPr lang="fr-FR" sz="3200" dirty="0">
            <a:solidFill>
              <a:schemeClr val="bg2">
                <a:lumMod val="25000"/>
              </a:schemeClr>
            </a:solidFill>
          </a:endParaRPr>
        </a:p>
      </dgm:t>
    </dgm:pt>
    <dgm:pt modelId="{87457A12-DC6A-47FE-AFA1-E560898E5547}" type="parTrans" cxnId="{BDD8D766-34F5-4256-9C41-BCADE5CB27E0}">
      <dgm:prSet/>
      <dgm:spPr/>
      <dgm:t>
        <a:bodyPr/>
        <a:lstStyle/>
        <a:p>
          <a:endParaRPr lang="fr-FR"/>
        </a:p>
      </dgm:t>
    </dgm:pt>
    <dgm:pt modelId="{ABDF0836-C719-4C6F-8DBA-AA924C78C260}" type="sibTrans" cxnId="{BDD8D766-34F5-4256-9C41-BCADE5CB27E0}">
      <dgm:prSet/>
      <dgm:spPr/>
      <dgm:t>
        <a:bodyPr/>
        <a:lstStyle/>
        <a:p>
          <a:endParaRPr lang="fr-FR"/>
        </a:p>
      </dgm:t>
    </dgm:pt>
    <dgm:pt modelId="{2AD7C65D-8120-4A69-9BB4-54B4FC3CDEBA}" type="pres">
      <dgm:prSet presAssocID="{D6E078A5-45E2-4C9D-83E8-3976C8D7A61A}" presName="vert0" presStyleCnt="0">
        <dgm:presLayoutVars>
          <dgm:dir/>
          <dgm:animOne val="branch"/>
          <dgm:animLvl val="lvl"/>
        </dgm:presLayoutVars>
      </dgm:prSet>
      <dgm:spPr/>
      <dgm:t>
        <a:bodyPr/>
        <a:lstStyle/>
        <a:p>
          <a:endParaRPr lang="fr-FR"/>
        </a:p>
      </dgm:t>
    </dgm:pt>
    <dgm:pt modelId="{F4792726-03C8-4B0D-B40F-FCA432AEA4DF}" type="pres">
      <dgm:prSet presAssocID="{F1F8AF68-34D2-4C8A-B135-60E94878C116}" presName="thickLine" presStyleLbl="alignNode1" presStyleIdx="0" presStyleCnt="3" custLinFactNeighborX="0"/>
      <dgm:spPr/>
    </dgm:pt>
    <dgm:pt modelId="{946BD0B6-C12C-4C54-86B6-A7FAD719CE6D}" type="pres">
      <dgm:prSet presAssocID="{F1F8AF68-34D2-4C8A-B135-60E94878C116}" presName="horz1" presStyleCnt="0"/>
      <dgm:spPr/>
    </dgm:pt>
    <dgm:pt modelId="{7DDB36D9-7E28-4C61-A9B8-7FBCD80E587B}" type="pres">
      <dgm:prSet presAssocID="{F1F8AF68-34D2-4C8A-B135-60E94878C116}" presName="tx1" presStyleLbl="revTx" presStyleIdx="0" presStyleCnt="3" custScaleX="368704"/>
      <dgm:spPr/>
      <dgm:t>
        <a:bodyPr/>
        <a:lstStyle/>
        <a:p>
          <a:endParaRPr lang="fr-FR"/>
        </a:p>
      </dgm:t>
    </dgm:pt>
    <dgm:pt modelId="{D7CF651F-3904-4E40-B695-15186DDDA4CF}" type="pres">
      <dgm:prSet presAssocID="{F1F8AF68-34D2-4C8A-B135-60E94878C116}" presName="vert1" presStyleCnt="0"/>
      <dgm:spPr/>
    </dgm:pt>
    <dgm:pt modelId="{0BFAAC67-C1E7-4512-9568-DEE6695B5BC6}" type="pres">
      <dgm:prSet presAssocID="{B242E507-30F6-4EB1-AA8D-49435E8553B3}" presName="thickLine" presStyleLbl="alignNode1" presStyleIdx="1" presStyleCnt="3" custLinFactNeighborX="-164"/>
      <dgm:spPr/>
    </dgm:pt>
    <dgm:pt modelId="{4F5ACA2F-BF9C-471D-B70F-0DD85943C00C}" type="pres">
      <dgm:prSet presAssocID="{B242E507-30F6-4EB1-AA8D-49435E8553B3}" presName="horz1" presStyleCnt="0"/>
      <dgm:spPr/>
    </dgm:pt>
    <dgm:pt modelId="{A605C257-C89B-495D-8CB7-1071A2C8ACDB}" type="pres">
      <dgm:prSet presAssocID="{B242E507-30F6-4EB1-AA8D-49435E8553B3}" presName="tx1" presStyleLbl="revTx" presStyleIdx="1" presStyleCnt="3" custAng="0" custScaleX="317244" custLinFactNeighborX="0" custLinFactNeighborY="-2101"/>
      <dgm:spPr/>
      <dgm:t>
        <a:bodyPr/>
        <a:lstStyle/>
        <a:p>
          <a:endParaRPr lang="fr-FR"/>
        </a:p>
      </dgm:t>
    </dgm:pt>
    <dgm:pt modelId="{BEE4A7AC-EE87-427B-92EB-0EA8D9259389}" type="pres">
      <dgm:prSet presAssocID="{B242E507-30F6-4EB1-AA8D-49435E8553B3}" presName="vert1" presStyleCnt="0"/>
      <dgm:spPr/>
    </dgm:pt>
    <dgm:pt modelId="{16B41710-7D4C-44B7-9467-F6D219014069}" type="pres">
      <dgm:prSet presAssocID="{6D3A9170-98CA-4DD9-8F04-04EC9FD36A95}" presName="thickLine" presStyleLbl="alignNode1" presStyleIdx="2" presStyleCnt="3" custLinFactNeighborX="0" custLinFactNeighborY="-48371"/>
      <dgm:spPr/>
    </dgm:pt>
    <dgm:pt modelId="{A5F4BD38-3A86-409B-9A48-F66C6FBD0B2A}" type="pres">
      <dgm:prSet presAssocID="{6D3A9170-98CA-4DD9-8F04-04EC9FD36A95}" presName="horz1" presStyleCnt="0"/>
      <dgm:spPr/>
    </dgm:pt>
    <dgm:pt modelId="{0DBD8CB2-C0AC-419D-9DA6-DE006BD525F4}" type="pres">
      <dgm:prSet presAssocID="{6D3A9170-98CA-4DD9-8F04-04EC9FD36A95}" presName="tx1" presStyleLbl="revTx" presStyleIdx="2" presStyleCnt="3" custScaleX="500000" custLinFactNeighborX="0" custLinFactNeighborY="-46836"/>
      <dgm:spPr/>
      <dgm:t>
        <a:bodyPr/>
        <a:lstStyle/>
        <a:p>
          <a:endParaRPr lang="fr-FR"/>
        </a:p>
      </dgm:t>
    </dgm:pt>
    <dgm:pt modelId="{A8D455BA-5629-4AFC-BF72-49C62411AFE3}" type="pres">
      <dgm:prSet presAssocID="{6D3A9170-98CA-4DD9-8F04-04EC9FD36A95}" presName="vert1" presStyleCnt="0"/>
      <dgm:spPr/>
    </dgm:pt>
  </dgm:ptLst>
  <dgm:cxnLst>
    <dgm:cxn modelId="{BDD8D766-34F5-4256-9C41-BCADE5CB27E0}" srcId="{D6E078A5-45E2-4C9D-83E8-3976C8D7A61A}" destId="{6D3A9170-98CA-4DD9-8F04-04EC9FD36A95}" srcOrd="2" destOrd="0" parTransId="{87457A12-DC6A-47FE-AFA1-E560898E5547}" sibTransId="{ABDF0836-C719-4C6F-8DBA-AA924C78C260}"/>
    <dgm:cxn modelId="{4E4213CA-80C1-461E-ADEF-AD3002508BD6}" type="presOf" srcId="{B242E507-30F6-4EB1-AA8D-49435E8553B3}" destId="{A605C257-C89B-495D-8CB7-1071A2C8ACDB}" srcOrd="0" destOrd="0" presId="urn:microsoft.com/office/officeart/2008/layout/LinedList"/>
    <dgm:cxn modelId="{D2668C34-A7FD-4414-97D4-41362AB40302}" type="presOf" srcId="{F1F8AF68-34D2-4C8A-B135-60E94878C116}" destId="{7DDB36D9-7E28-4C61-A9B8-7FBCD80E587B}" srcOrd="0" destOrd="0" presId="urn:microsoft.com/office/officeart/2008/layout/LinedList"/>
    <dgm:cxn modelId="{27FF3DB6-07D0-4A35-BD4E-11CFAD542419}" type="presOf" srcId="{6D3A9170-98CA-4DD9-8F04-04EC9FD36A95}" destId="{0DBD8CB2-C0AC-419D-9DA6-DE006BD525F4}" srcOrd="0" destOrd="0" presId="urn:microsoft.com/office/officeart/2008/layout/LinedList"/>
    <dgm:cxn modelId="{230F0C49-8DD3-458C-9B90-35FB7EAB500B}" srcId="{D6E078A5-45E2-4C9D-83E8-3976C8D7A61A}" destId="{F1F8AF68-34D2-4C8A-B135-60E94878C116}" srcOrd="0" destOrd="0" parTransId="{5187725F-0469-4E95-8910-42368C27E1B5}" sibTransId="{74CC2FB0-39C2-4386-9E25-8085D4DD1C97}"/>
    <dgm:cxn modelId="{E1C46383-0936-47DD-AF2A-A33FA17A4B65}" srcId="{D6E078A5-45E2-4C9D-83E8-3976C8D7A61A}" destId="{B242E507-30F6-4EB1-AA8D-49435E8553B3}" srcOrd="1" destOrd="0" parTransId="{EB718396-E618-4C67-B835-03FFAB23EEB2}" sibTransId="{C19FF8DA-ACEA-446C-B44B-B9665DB85C9B}"/>
    <dgm:cxn modelId="{CF073455-B803-415F-B959-17AB1D31F3CA}" type="presOf" srcId="{D6E078A5-45E2-4C9D-83E8-3976C8D7A61A}" destId="{2AD7C65D-8120-4A69-9BB4-54B4FC3CDEBA}" srcOrd="0" destOrd="0" presId="urn:microsoft.com/office/officeart/2008/layout/LinedList"/>
    <dgm:cxn modelId="{5F2AA7B9-ED06-4DB1-A9A6-A47F755842C8}" type="presParOf" srcId="{2AD7C65D-8120-4A69-9BB4-54B4FC3CDEBA}" destId="{F4792726-03C8-4B0D-B40F-FCA432AEA4DF}" srcOrd="0" destOrd="0" presId="urn:microsoft.com/office/officeart/2008/layout/LinedList"/>
    <dgm:cxn modelId="{59E31357-655D-4BA4-B1A7-314891E088BF}" type="presParOf" srcId="{2AD7C65D-8120-4A69-9BB4-54B4FC3CDEBA}" destId="{946BD0B6-C12C-4C54-86B6-A7FAD719CE6D}" srcOrd="1" destOrd="0" presId="urn:microsoft.com/office/officeart/2008/layout/LinedList"/>
    <dgm:cxn modelId="{6AFA28D5-722F-4C80-9FBF-215F4B0F0A99}" type="presParOf" srcId="{946BD0B6-C12C-4C54-86B6-A7FAD719CE6D}" destId="{7DDB36D9-7E28-4C61-A9B8-7FBCD80E587B}" srcOrd="0" destOrd="0" presId="urn:microsoft.com/office/officeart/2008/layout/LinedList"/>
    <dgm:cxn modelId="{0B7CBB8E-FCD5-4572-88C2-01AF62AD0719}" type="presParOf" srcId="{946BD0B6-C12C-4C54-86B6-A7FAD719CE6D}" destId="{D7CF651F-3904-4E40-B695-15186DDDA4CF}" srcOrd="1" destOrd="0" presId="urn:microsoft.com/office/officeart/2008/layout/LinedList"/>
    <dgm:cxn modelId="{0381CC69-4CF0-4B3A-B751-C5FB6355065A}" type="presParOf" srcId="{2AD7C65D-8120-4A69-9BB4-54B4FC3CDEBA}" destId="{0BFAAC67-C1E7-4512-9568-DEE6695B5BC6}" srcOrd="2" destOrd="0" presId="urn:microsoft.com/office/officeart/2008/layout/LinedList"/>
    <dgm:cxn modelId="{8FAFF884-64C3-4B57-BC16-E860358D5093}" type="presParOf" srcId="{2AD7C65D-8120-4A69-9BB4-54B4FC3CDEBA}" destId="{4F5ACA2F-BF9C-471D-B70F-0DD85943C00C}" srcOrd="3" destOrd="0" presId="urn:microsoft.com/office/officeart/2008/layout/LinedList"/>
    <dgm:cxn modelId="{54BD2E50-1550-4419-B565-98D21FD1E837}" type="presParOf" srcId="{4F5ACA2F-BF9C-471D-B70F-0DD85943C00C}" destId="{A605C257-C89B-495D-8CB7-1071A2C8ACDB}" srcOrd="0" destOrd="0" presId="urn:microsoft.com/office/officeart/2008/layout/LinedList"/>
    <dgm:cxn modelId="{7D424AB2-3A0D-4EA6-AA88-9C7AC0ABBE27}" type="presParOf" srcId="{4F5ACA2F-BF9C-471D-B70F-0DD85943C00C}" destId="{BEE4A7AC-EE87-427B-92EB-0EA8D9259389}" srcOrd="1" destOrd="0" presId="urn:microsoft.com/office/officeart/2008/layout/LinedList"/>
    <dgm:cxn modelId="{650F96CA-A503-42F8-B843-975A13BABD0E}" type="presParOf" srcId="{2AD7C65D-8120-4A69-9BB4-54B4FC3CDEBA}" destId="{16B41710-7D4C-44B7-9467-F6D219014069}" srcOrd="4" destOrd="0" presId="urn:microsoft.com/office/officeart/2008/layout/LinedList"/>
    <dgm:cxn modelId="{2D518CA9-17E6-43CD-B54A-CE5C33DC1CC8}" type="presParOf" srcId="{2AD7C65D-8120-4A69-9BB4-54B4FC3CDEBA}" destId="{A5F4BD38-3A86-409B-9A48-F66C6FBD0B2A}" srcOrd="5" destOrd="0" presId="urn:microsoft.com/office/officeart/2008/layout/LinedList"/>
    <dgm:cxn modelId="{4E456FAF-9CC4-4686-800B-E40CABCAE30E}" type="presParOf" srcId="{A5F4BD38-3A86-409B-9A48-F66C6FBD0B2A}" destId="{0DBD8CB2-C0AC-419D-9DA6-DE006BD525F4}" srcOrd="0" destOrd="0" presId="urn:microsoft.com/office/officeart/2008/layout/LinedList"/>
    <dgm:cxn modelId="{2903465D-3E22-476B-9A02-B5BF4DC182C5}" type="presParOf" srcId="{A5F4BD38-3A86-409B-9A48-F66C6FBD0B2A}" destId="{A8D455BA-5629-4AFC-BF72-49C62411AFE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E078A5-45E2-4C9D-83E8-3976C8D7A61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fr-FR"/>
        </a:p>
      </dgm:t>
    </dgm:pt>
    <dgm:pt modelId="{F1F8AF68-34D2-4C8A-B135-60E94878C116}">
      <dgm:prSet phldrT="[Texte]" custT="1"/>
      <dgm:spPr/>
      <dgm:t>
        <a:bodyPr/>
        <a:lstStyle/>
        <a:p>
          <a:r>
            <a:rPr lang="en-GB" sz="3600" dirty="0">
              <a:solidFill>
                <a:schemeClr val="tx1"/>
              </a:solidFill>
            </a:rPr>
            <a:t>Update of </a:t>
          </a:r>
          <a:br>
            <a:rPr lang="en-GB" sz="3600" dirty="0">
              <a:solidFill>
                <a:schemeClr val="tx1"/>
              </a:solidFill>
            </a:rPr>
          </a:br>
          <a:r>
            <a:rPr lang="en-GB" sz="3600" b="1" dirty="0">
              <a:solidFill>
                <a:schemeClr val="tx1"/>
              </a:solidFill>
            </a:rPr>
            <a:t>decision support tools</a:t>
          </a:r>
          <a:endParaRPr lang="fr-FR" sz="3600" b="1" dirty="0">
            <a:solidFill>
              <a:schemeClr val="tx1"/>
            </a:solidFill>
          </a:endParaRPr>
        </a:p>
      </dgm:t>
    </dgm:pt>
    <dgm:pt modelId="{5187725F-0469-4E95-8910-42368C27E1B5}" type="parTrans" cxnId="{230F0C49-8DD3-458C-9B90-35FB7EAB500B}">
      <dgm:prSet/>
      <dgm:spPr/>
      <dgm:t>
        <a:bodyPr/>
        <a:lstStyle/>
        <a:p>
          <a:endParaRPr lang="fr-FR"/>
        </a:p>
      </dgm:t>
    </dgm:pt>
    <dgm:pt modelId="{74CC2FB0-39C2-4386-9E25-8085D4DD1C97}" type="sibTrans" cxnId="{230F0C49-8DD3-458C-9B90-35FB7EAB500B}">
      <dgm:prSet/>
      <dgm:spPr/>
      <dgm:t>
        <a:bodyPr/>
        <a:lstStyle/>
        <a:p>
          <a:endParaRPr lang="fr-FR"/>
        </a:p>
      </dgm:t>
    </dgm:pt>
    <dgm:pt modelId="{10C0E3D3-682C-4F3B-93FE-0248D4554DD9}">
      <dgm:prSet phldrT="[Texte]" custT="1"/>
      <dgm:spPr/>
      <dgm:t>
        <a:bodyPr/>
        <a:lstStyle/>
        <a:p>
          <a:r>
            <a:rPr lang="en-GB" sz="3200" b="1" dirty="0">
              <a:solidFill>
                <a:srgbClr val="ED7536"/>
              </a:solidFill>
            </a:rPr>
            <a:t>Inter-regional HNS Response Manual</a:t>
          </a:r>
          <a:r>
            <a:rPr lang="en-GB" sz="3200" dirty="0">
              <a:solidFill>
                <a:srgbClr val="ED7536"/>
              </a:solidFill>
            </a:rPr>
            <a:t> </a:t>
          </a:r>
          <a:r>
            <a:rPr lang="en-GB" sz="3200" dirty="0">
              <a:solidFill>
                <a:schemeClr val="tx1"/>
              </a:solidFill>
            </a:rPr>
            <a:t>between REMPEC, HELCOM and Bonn Agreement</a:t>
          </a:r>
          <a:endParaRPr lang="fr-FR" sz="3200" dirty="0">
            <a:solidFill>
              <a:schemeClr val="tx1"/>
            </a:solidFill>
          </a:endParaRPr>
        </a:p>
      </dgm:t>
    </dgm:pt>
    <dgm:pt modelId="{C37414FA-3103-486F-90EC-FD5813101A7D}" type="parTrans" cxnId="{02E0CF55-6016-4547-B03C-E3EA4AE71D10}">
      <dgm:prSet/>
      <dgm:spPr/>
      <dgm:t>
        <a:bodyPr/>
        <a:lstStyle/>
        <a:p>
          <a:endParaRPr lang="fr-FR"/>
        </a:p>
      </dgm:t>
    </dgm:pt>
    <dgm:pt modelId="{23A881B0-A5A2-4331-A3AD-CFA0A92DA928}" type="sibTrans" cxnId="{02E0CF55-6016-4547-B03C-E3EA4AE71D10}">
      <dgm:prSet/>
      <dgm:spPr/>
      <dgm:t>
        <a:bodyPr/>
        <a:lstStyle/>
        <a:p>
          <a:endParaRPr lang="fr-FR"/>
        </a:p>
      </dgm:t>
    </dgm:pt>
    <dgm:pt modelId="{B242E507-30F6-4EB1-AA8D-49435E8553B3}">
      <dgm:prSet phldrT="[Texte]" custT="1"/>
      <dgm:spPr/>
      <dgm:t>
        <a:bodyPr/>
        <a:lstStyle/>
        <a:p>
          <a:endParaRPr lang="fr-FR" sz="3200" dirty="0">
            <a:solidFill>
              <a:schemeClr val="tx1">
                <a:lumMod val="75000"/>
                <a:lumOff val="25000"/>
              </a:schemeClr>
            </a:solidFill>
          </a:endParaRPr>
        </a:p>
      </dgm:t>
    </dgm:pt>
    <dgm:pt modelId="{EB718396-E618-4C67-B835-03FFAB23EEB2}" type="parTrans" cxnId="{E1C46383-0936-47DD-AF2A-A33FA17A4B65}">
      <dgm:prSet/>
      <dgm:spPr/>
      <dgm:t>
        <a:bodyPr/>
        <a:lstStyle/>
        <a:p>
          <a:endParaRPr lang="fr-FR"/>
        </a:p>
      </dgm:t>
    </dgm:pt>
    <dgm:pt modelId="{C19FF8DA-ACEA-446C-B44B-B9665DB85C9B}" type="sibTrans" cxnId="{E1C46383-0936-47DD-AF2A-A33FA17A4B65}">
      <dgm:prSet/>
      <dgm:spPr/>
      <dgm:t>
        <a:bodyPr/>
        <a:lstStyle/>
        <a:p>
          <a:endParaRPr lang="fr-FR"/>
        </a:p>
      </dgm:t>
    </dgm:pt>
    <dgm:pt modelId="{390CC108-A8CA-41F9-8646-36B371651850}">
      <dgm:prSet phldrT="[Texte]" custT="1"/>
      <dgm:spPr/>
      <dgm:t>
        <a:bodyPr/>
        <a:lstStyle/>
        <a:p>
          <a:r>
            <a:rPr lang="fr-FR" sz="3200" dirty="0"/>
            <a:t>Update and upgrade to </a:t>
          </a:r>
        </a:p>
        <a:p>
          <a:r>
            <a:rPr lang="fr-FR" sz="3200" b="1" dirty="0">
              <a:solidFill>
                <a:srgbClr val="ED7536"/>
              </a:solidFill>
            </a:rPr>
            <a:t>MIDSIS-TROCS 4.0</a:t>
          </a:r>
          <a:endParaRPr lang="fr-FR" sz="3200" dirty="0">
            <a:solidFill>
              <a:srgbClr val="ED7536"/>
            </a:solidFill>
          </a:endParaRPr>
        </a:p>
      </dgm:t>
    </dgm:pt>
    <dgm:pt modelId="{F886E113-BD75-4359-8898-DAB8C2FB00F3}" type="parTrans" cxnId="{578E2E5F-F069-4F4A-A0D7-AF933FD96688}">
      <dgm:prSet/>
      <dgm:spPr/>
      <dgm:t>
        <a:bodyPr/>
        <a:lstStyle/>
        <a:p>
          <a:endParaRPr lang="fr-FR"/>
        </a:p>
      </dgm:t>
    </dgm:pt>
    <dgm:pt modelId="{65E969BE-9AB2-4AC1-9FB6-7186821E253A}" type="sibTrans" cxnId="{578E2E5F-F069-4F4A-A0D7-AF933FD96688}">
      <dgm:prSet/>
      <dgm:spPr/>
      <dgm:t>
        <a:bodyPr/>
        <a:lstStyle/>
        <a:p>
          <a:endParaRPr lang="fr-FR"/>
        </a:p>
      </dgm:t>
    </dgm:pt>
    <dgm:pt modelId="{2AD7C65D-8120-4A69-9BB4-54B4FC3CDEBA}" type="pres">
      <dgm:prSet presAssocID="{D6E078A5-45E2-4C9D-83E8-3976C8D7A61A}" presName="vert0" presStyleCnt="0">
        <dgm:presLayoutVars>
          <dgm:dir/>
          <dgm:animOne val="branch"/>
          <dgm:animLvl val="lvl"/>
        </dgm:presLayoutVars>
      </dgm:prSet>
      <dgm:spPr/>
      <dgm:t>
        <a:bodyPr/>
        <a:lstStyle/>
        <a:p>
          <a:endParaRPr lang="fr-FR"/>
        </a:p>
      </dgm:t>
    </dgm:pt>
    <dgm:pt modelId="{F4792726-03C8-4B0D-B40F-FCA432AEA4DF}" type="pres">
      <dgm:prSet presAssocID="{F1F8AF68-34D2-4C8A-B135-60E94878C116}" presName="thickLine" presStyleLbl="alignNode1" presStyleIdx="0" presStyleCnt="2"/>
      <dgm:spPr/>
    </dgm:pt>
    <dgm:pt modelId="{946BD0B6-C12C-4C54-86B6-A7FAD719CE6D}" type="pres">
      <dgm:prSet presAssocID="{F1F8AF68-34D2-4C8A-B135-60E94878C116}" presName="horz1" presStyleCnt="0"/>
      <dgm:spPr/>
    </dgm:pt>
    <dgm:pt modelId="{7DDB36D9-7E28-4C61-A9B8-7FBCD80E587B}" type="pres">
      <dgm:prSet presAssocID="{F1F8AF68-34D2-4C8A-B135-60E94878C116}" presName="tx1" presStyleLbl="revTx" presStyleIdx="0" presStyleCnt="4" custScaleX="261050"/>
      <dgm:spPr/>
      <dgm:t>
        <a:bodyPr/>
        <a:lstStyle/>
        <a:p>
          <a:endParaRPr lang="fr-FR"/>
        </a:p>
      </dgm:t>
    </dgm:pt>
    <dgm:pt modelId="{D7CF651F-3904-4E40-B695-15186DDDA4CF}" type="pres">
      <dgm:prSet presAssocID="{F1F8AF68-34D2-4C8A-B135-60E94878C116}" presName="vert1" presStyleCnt="0"/>
      <dgm:spPr/>
    </dgm:pt>
    <dgm:pt modelId="{5126683B-319D-451B-BC4D-F5F2EDADD78F}" type="pres">
      <dgm:prSet presAssocID="{10C0E3D3-682C-4F3B-93FE-0248D4554DD9}" presName="vertSpace2a" presStyleCnt="0"/>
      <dgm:spPr/>
    </dgm:pt>
    <dgm:pt modelId="{F9D513CE-543D-44D2-9399-4F75FB91B8E6}" type="pres">
      <dgm:prSet presAssocID="{10C0E3D3-682C-4F3B-93FE-0248D4554DD9}" presName="horz2" presStyleCnt="0"/>
      <dgm:spPr/>
    </dgm:pt>
    <dgm:pt modelId="{AA28A41E-0D9B-48D3-B465-C572573F7CD3}" type="pres">
      <dgm:prSet presAssocID="{10C0E3D3-682C-4F3B-93FE-0248D4554DD9}" presName="horzSpace2" presStyleCnt="0"/>
      <dgm:spPr/>
    </dgm:pt>
    <dgm:pt modelId="{88E84884-AC72-4A2B-B0DD-D3B09FC9D805}" type="pres">
      <dgm:prSet presAssocID="{10C0E3D3-682C-4F3B-93FE-0248D4554DD9}" presName="tx2" presStyleLbl="revTx" presStyleIdx="1" presStyleCnt="4" custScaleX="75710" custLinFactNeighborX="12025" custLinFactNeighborY="-2452"/>
      <dgm:spPr/>
      <dgm:t>
        <a:bodyPr/>
        <a:lstStyle/>
        <a:p>
          <a:endParaRPr lang="fr-FR"/>
        </a:p>
      </dgm:t>
    </dgm:pt>
    <dgm:pt modelId="{D73027D2-30C2-4B47-9A10-B39F2FF566DC}" type="pres">
      <dgm:prSet presAssocID="{10C0E3D3-682C-4F3B-93FE-0248D4554DD9}" presName="vert2" presStyleCnt="0"/>
      <dgm:spPr/>
    </dgm:pt>
    <dgm:pt modelId="{7C23E6C7-832A-45D9-BE68-C68893659EEB}" type="pres">
      <dgm:prSet presAssocID="{10C0E3D3-682C-4F3B-93FE-0248D4554DD9}" presName="thinLine2b" presStyleLbl="callout" presStyleIdx="0" presStyleCnt="2"/>
      <dgm:spPr/>
    </dgm:pt>
    <dgm:pt modelId="{A5D5ABD8-475B-4F5C-844F-9DD4E5C883DC}" type="pres">
      <dgm:prSet presAssocID="{10C0E3D3-682C-4F3B-93FE-0248D4554DD9}" presName="vertSpace2b" presStyleCnt="0"/>
      <dgm:spPr/>
    </dgm:pt>
    <dgm:pt modelId="{0BFAAC67-C1E7-4512-9568-DEE6695B5BC6}" type="pres">
      <dgm:prSet presAssocID="{B242E507-30F6-4EB1-AA8D-49435E8553B3}" presName="thickLine" presStyleLbl="alignNode1" presStyleIdx="1" presStyleCnt="2"/>
      <dgm:spPr/>
    </dgm:pt>
    <dgm:pt modelId="{4F5ACA2F-BF9C-471D-B70F-0DD85943C00C}" type="pres">
      <dgm:prSet presAssocID="{B242E507-30F6-4EB1-AA8D-49435E8553B3}" presName="horz1" presStyleCnt="0"/>
      <dgm:spPr/>
    </dgm:pt>
    <dgm:pt modelId="{A605C257-C89B-495D-8CB7-1071A2C8ACDB}" type="pres">
      <dgm:prSet presAssocID="{B242E507-30F6-4EB1-AA8D-49435E8553B3}" presName="tx1" presStyleLbl="revTx" presStyleIdx="2" presStyleCnt="4" custScaleX="317244"/>
      <dgm:spPr/>
      <dgm:t>
        <a:bodyPr/>
        <a:lstStyle/>
        <a:p>
          <a:endParaRPr lang="fr-FR"/>
        </a:p>
      </dgm:t>
    </dgm:pt>
    <dgm:pt modelId="{BEE4A7AC-EE87-427B-92EB-0EA8D9259389}" type="pres">
      <dgm:prSet presAssocID="{B242E507-30F6-4EB1-AA8D-49435E8553B3}" presName="vert1" presStyleCnt="0"/>
      <dgm:spPr/>
    </dgm:pt>
    <dgm:pt modelId="{19A0F95C-9781-4602-939E-68117543F83F}" type="pres">
      <dgm:prSet presAssocID="{390CC108-A8CA-41F9-8646-36B371651850}" presName="vertSpace2a" presStyleCnt="0"/>
      <dgm:spPr/>
    </dgm:pt>
    <dgm:pt modelId="{F09CB256-9073-4E55-B84F-DC35FFFC63F9}" type="pres">
      <dgm:prSet presAssocID="{390CC108-A8CA-41F9-8646-36B371651850}" presName="horz2" presStyleCnt="0"/>
      <dgm:spPr/>
    </dgm:pt>
    <dgm:pt modelId="{02A8B744-E80E-4F67-9F19-7A67CBB2D1D5}" type="pres">
      <dgm:prSet presAssocID="{390CC108-A8CA-41F9-8646-36B371651850}" presName="horzSpace2" presStyleCnt="0"/>
      <dgm:spPr/>
    </dgm:pt>
    <dgm:pt modelId="{0EBE81C5-11DC-4A42-9DD1-A947F57CA985}" type="pres">
      <dgm:prSet presAssocID="{390CC108-A8CA-41F9-8646-36B371651850}" presName="tx2" presStyleLbl="revTx" presStyleIdx="3" presStyleCnt="4" custScaleX="97566" custLinFactNeighborX="10290" custLinFactNeighborY="-1917"/>
      <dgm:spPr/>
      <dgm:t>
        <a:bodyPr/>
        <a:lstStyle/>
        <a:p>
          <a:endParaRPr lang="fr-FR"/>
        </a:p>
      </dgm:t>
    </dgm:pt>
    <dgm:pt modelId="{0ED4B4B1-511D-4EDD-B822-90D94654A8B4}" type="pres">
      <dgm:prSet presAssocID="{390CC108-A8CA-41F9-8646-36B371651850}" presName="vert2" presStyleCnt="0"/>
      <dgm:spPr/>
    </dgm:pt>
    <dgm:pt modelId="{74AEE9EA-0A63-45B6-8F22-3B4BC1B12580}" type="pres">
      <dgm:prSet presAssocID="{390CC108-A8CA-41F9-8646-36B371651850}" presName="thinLine2b" presStyleLbl="callout" presStyleIdx="1" presStyleCnt="2"/>
      <dgm:spPr/>
    </dgm:pt>
    <dgm:pt modelId="{62332392-196D-487F-ABC0-9C507B050BA7}" type="pres">
      <dgm:prSet presAssocID="{390CC108-A8CA-41F9-8646-36B371651850}" presName="vertSpace2b" presStyleCnt="0"/>
      <dgm:spPr/>
    </dgm:pt>
  </dgm:ptLst>
  <dgm:cxnLst>
    <dgm:cxn modelId="{230F0C49-8DD3-458C-9B90-35FB7EAB500B}" srcId="{D6E078A5-45E2-4C9D-83E8-3976C8D7A61A}" destId="{F1F8AF68-34D2-4C8A-B135-60E94878C116}" srcOrd="0" destOrd="0" parTransId="{5187725F-0469-4E95-8910-42368C27E1B5}" sibTransId="{74CC2FB0-39C2-4386-9E25-8085D4DD1C97}"/>
    <dgm:cxn modelId="{578E2E5F-F069-4F4A-A0D7-AF933FD96688}" srcId="{B242E507-30F6-4EB1-AA8D-49435E8553B3}" destId="{390CC108-A8CA-41F9-8646-36B371651850}" srcOrd="0" destOrd="0" parTransId="{F886E113-BD75-4359-8898-DAB8C2FB00F3}" sibTransId="{65E969BE-9AB2-4AC1-9FB6-7186821E253A}"/>
    <dgm:cxn modelId="{D2668C34-A7FD-4414-97D4-41362AB40302}" type="presOf" srcId="{F1F8AF68-34D2-4C8A-B135-60E94878C116}" destId="{7DDB36D9-7E28-4C61-A9B8-7FBCD80E587B}" srcOrd="0" destOrd="0" presId="urn:microsoft.com/office/officeart/2008/layout/LinedList"/>
    <dgm:cxn modelId="{7FF23F3D-EA09-488F-ACBC-73B417744325}" type="presOf" srcId="{390CC108-A8CA-41F9-8646-36B371651850}" destId="{0EBE81C5-11DC-4A42-9DD1-A947F57CA985}" srcOrd="0" destOrd="0" presId="urn:microsoft.com/office/officeart/2008/layout/LinedList"/>
    <dgm:cxn modelId="{4E4213CA-80C1-461E-ADEF-AD3002508BD6}" type="presOf" srcId="{B242E507-30F6-4EB1-AA8D-49435E8553B3}" destId="{A605C257-C89B-495D-8CB7-1071A2C8ACDB}" srcOrd="0" destOrd="0" presId="urn:microsoft.com/office/officeart/2008/layout/LinedList"/>
    <dgm:cxn modelId="{2EDB1143-6E15-4F8E-82D1-6646A92D9CC2}" type="presOf" srcId="{10C0E3D3-682C-4F3B-93FE-0248D4554DD9}" destId="{88E84884-AC72-4A2B-B0DD-D3B09FC9D805}" srcOrd="0" destOrd="0" presId="urn:microsoft.com/office/officeart/2008/layout/LinedList"/>
    <dgm:cxn modelId="{CF073455-B803-415F-B959-17AB1D31F3CA}" type="presOf" srcId="{D6E078A5-45E2-4C9D-83E8-3976C8D7A61A}" destId="{2AD7C65D-8120-4A69-9BB4-54B4FC3CDEBA}" srcOrd="0" destOrd="0" presId="urn:microsoft.com/office/officeart/2008/layout/LinedList"/>
    <dgm:cxn modelId="{02E0CF55-6016-4547-B03C-E3EA4AE71D10}" srcId="{F1F8AF68-34D2-4C8A-B135-60E94878C116}" destId="{10C0E3D3-682C-4F3B-93FE-0248D4554DD9}" srcOrd="0" destOrd="0" parTransId="{C37414FA-3103-486F-90EC-FD5813101A7D}" sibTransId="{23A881B0-A5A2-4331-A3AD-CFA0A92DA928}"/>
    <dgm:cxn modelId="{E1C46383-0936-47DD-AF2A-A33FA17A4B65}" srcId="{D6E078A5-45E2-4C9D-83E8-3976C8D7A61A}" destId="{B242E507-30F6-4EB1-AA8D-49435E8553B3}" srcOrd="1" destOrd="0" parTransId="{EB718396-E618-4C67-B835-03FFAB23EEB2}" sibTransId="{C19FF8DA-ACEA-446C-B44B-B9665DB85C9B}"/>
    <dgm:cxn modelId="{5F2AA7B9-ED06-4DB1-A9A6-A47F755842C8}" type="presParOf" srcId="{2AD7C65D-8120-4A69-9BB4-54B4FC3CDEBA}" destId="{F4792726-03C8-4B0D-B40F-FCA432AEA4DF}" srcOrd="0" destOrd="0" presId="urn:microsoft.com/office/officeart/2008/layout/LinedList"/>
    <dgm:cxn modelId="{59E31357-655D-4BA4-B1A7-314891E088BF}" type="presParOf" srcId="{2AD7C65D-8120-4A69-9BB4-54B4FC3CDEBA}" destId="{946BD0B6-C12C-4C54-86B6-A7FAD719CE6D}" srcOrd="1" destOrd="0" presId="urn:microsoft.com/office/officeart/2008/layout/LinedList"/>
    <dgm:cxn modelId="{6AFA28D5-722F-4C80-9FBF-215F4B0F0A99}" type="presParOf" srcId="{946BD0B6-C12C-4C54-86B6-A7FAD719CE6D}" destId="{7DDB36D9-7E28-4C61-A9B8-7FBCD80E587B}" srcOrd="0" destOrd="0" presId="urn:microsoft.com/office/officeart/2008/layout/LinedList"/>
    <dgm:cxn modelId="{0B7CBB8E-FCD5-4572-88C2-01AF62AD0719}" type="presParOf" srcId="{946BD0B6-C12C-4C54-86B6-A7FAD719CE6D}" destId="{D7CF651F-3904-4E40-B695-15186DDDA4CF}" srcOrd="1" destOrd="0" presId="urn:microsoft.com/office/officeart/2008/layout/LinedList"/>
    <dgm:cxn modelId="{DB332F12-8F08-4BF4-AC87-5D8E06BED327}" type="presParOf" srcId="{D7CF651F-3904-4E40-B695-15186DDDA4CF}" destId="{5126683B-319D-451B-BC4D-F5F2EDADD78F}" srcOrd="0" destOrd="0" presId="urn:microsoft.com/office/officeart/2008/layout/LinedList"/>
    <dgm:cxn modelId="{BE1D26E1-01E0-4EDF-B921-554C78CF4695}" type="presParOf" srcId="{D7CF651F-3904-4E40-B695-15186DDDA4CF}" destId="{F9D513CE-543D-44D2-9399-4F75FB91B8E6}" srcOrd="1" destOrd="0" presId="urn:microsoft.com/office/officeart/2008/layout/LinedList"/>
    <dgm:cxn modelId="{752754BA-9C7C-41A5-862F-D3756E44B803}" type="presParOf" srcId="{F9D513CE-543D-44D2-9399-4F75FB91B8E6}" destId="{AA28A41E-0D9B-48D3-B465-C572573F7CD3}" srcOrd="0" destOrd="0" presId="urn:microsoft.com/office/officeart/2008/layout/LinedList"/>
    <dgm:cxn modelId="{C522B292-6EB4-4532-B67A-3EE9ECC8BE73}" type="presParOf" srcId="{F9D513CE-543D-44D2-9399-4F75FB91B8E6}" destId="{88E84884-AC72-4A2B-B0DD-D3B09FC9D805}" srcOrd="1" destOrd="0" presId="urn:microsoft.com/office/officeart/2008/layout/LinedList"/>
    <dgm:cxn modelId="{18BD6181-0CED-496F-AFA9-CE68722EA0E8}" type="presParOf" srcId="{F9D513CE-543D-44D2-9399-4F75FB91B8E6}" destId="{D73027D2-30C2-4B47-9A10-B39F2FF566DC}" srcOrd="2" destOrd="0" presId="urn:microsoft.com/office/officeart/2008/layout/LinedList"/>
    <dgm:cxn modelId="{FA8710A4-54FF-4424-8D63-433664B3F867}" type="presParOf" srcId="{D7CF651F-3904-4E40-B695-15186DDDA4CF}" destId="{7C23E6C7-832A-45D9-BE68-C68893659EEB}" srcOrd="2" destOrd="0" presId="urn:microsoft.com/office/officeart/2008/layout/LinedList"/>
    <dgm:cxn modelId="{51776C3B-37C2-47D5-B793-D9BC6CCE5634}" type="presParOf" srcId="{D7CF651F-3904-4E40-B695-15186DDDA4CF}" destId="{A5D5ABD8-475B-4F5C-844F-9DD4E5C883DC}" srcOrd="3" destOrd="0" presId="urn:microsoft.com/office/officeart/2008/layout/LinedList"/>
    <dgm:cxn modelId="{0381CC69-4CF0-4B3A-B751-C5FB6355065A}" type="presParOf" srcId="{2AD7C65D-8120-4A69-9BB4-54B4FC3CDEBA}" destId="{0BFAAC67-C1E7-4512-9568-DEE6695B5BC6}" srcOrd="2" destOrd="0" presId="urn:microsoft.com/office/officeart/2008/layout/LinedList"/>
    <dgm:cxn modelId="{8FAFF884-64C3-4B57-BC16-E860358D5093}" type="presParOf" srcId="{2AD7C65D-8120-4A69-9BB4-54B4FC3CDEBA}" destId="{4F5ACA2F-BF9C-471D-B70F-0DD85943C00C}" srcOrd="3" destOrd="0" presId="urn:microsoft.com/office/officeart/2008/layout/LinedList"/>
    <dgm:cxn modelId="{54BD2E50-1550-4419-B565-98D21FD1E837}" type="presParOf" srcId="{4F5ACA2F-BF9C-471D-B70F-0DD85943C00C}" destId="{A605C257-C89B-495D-8CB7-1071A2C8ACDB}" srcOrd="0" destOrd="0" presId="urn:microsoft.com/office/officeart/2008/layout/LinedList"/>
    <dgm:cxn modelId="{7D424AB2-3A0D-4EA6-AA88-9C7AC0ABBE27}" type="presParOf" srcId="{4F5ACA2F-BF9C-471D-B70F-0DD85943C00C}" destId="{BEE4A7AC-EE87-427B-92EB-0EA8D9259389}" srcOrd="1" destOrd="0" presId="urn:microsoft.com/office/officeart/2008/layout/LinedList"/>
    <dgm:cxn modelId="{BF1D970B-8D6B-431B-B658-B4303C516E14}" type="presParOf" srcId="{BEE4A7AC-EE87-427B-92EB-0EA8D9259389}" destId="{19A0F95C-9781-4602-939E-68117543F83F}" srcOrd="0" destOrd="0" presId="urn:microsoft.com/office/officeart/2008/layout/LinedList"/>
    <dgm:cxn modelId="{A62E7320-C9C9-4AE5-88C6-9DC4C5BA25E6}" type="presParOf" srcId="{BEE4A7AC-EE87-427B-92EB-0EA8D9259389}" destId="{F09CB256-9073-4E55-B84F-DC35FFFC63F9}" srcOrd="1" destOrd="0" presId="urn:microsoft.com/office/officeart/2008/layout/LinedList"/>
    <dgm:cxn modelId="{9882F75B-39D4-43BB-A47C-2E9184ACEE5C}" type="presParOf" srcId="{F09CB256-9073-4E55-B84F-DC35FFFC63F9}" destId="{02A8B744-E80E-4F67-9F19-7A67CBB2D1D5}" srcOrd="0" destOrd="0" presId="urn:microsoft.com/office/officeart/2008/layout/LinedList"/>
    <dgm:cxn modelId="{8ADAC763-EF70-4136-B9A1-1290F63846FB}" type="presParOf" srcId="{F09CB256-9073-4E55-B84F-DC35FFFC63F9}" destId="{0EBE81C5-11DC-4A42-9DD1-A947F57CA985}" srcOrd="1" destOrd="0" presId="urn:microsoft.com/office/officeart/2008/layout/LinedList"/>
    <dgm:cxn modelId="{A727E7B1-A25F-4A8A-B5CF-7B1D4C3A44C9}" type="presParOf" srcId="{F09CB256-9073-4E55-B84F-DC35FFFC63F9}" destId="{0ED4B4B1-511D-4EDD-B822-90D94654A8B4}" srcOrd="2" destOrd="0" presId="urn:microsoft.com/office/officeart/2008/layout/LinedList"/>
    <dgm:cxn modelId="{6FD54D2B-D957-4062-8191-A2DE8D1BAA77}" type="presParOf" srcId="{BEE4A7AC-EE87-427B-92EB-0EA8D9259389}" destId="{74AEE9EA-0A63-45B6-8F22-3B4BC1B12580}" srcOrd="2" destOrd="0" presId="urn:microsoft.com/office/officeart/2008/layout/LinedList"/>
    <dgm:cxn modelId="{F3862298-9416-4EFC-9F96-6EB047422B09}" type="presParOf" srcId="{BEE4A7AC-EE87-427B-92EB-0EA8D9259389}" destId="{62332392-196D-487F-ABC0-9C507B050BA7}"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4128DF-F9D7-754A-9DB8-5FCE84E67BAE}"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EC510DB8-8C93-9547-98AE-F7BB69CDE842}">
      <dgm:prSet/>
      <dgm:spPr/>
      <dgm:t>
        <a:bodyPr/>
        <a:lstStyle/>
        <a:p>
          <a:endParaRPr lang="fr-FR" dirty="0"/>
        </a:p>
      </dgm:t>
    </dgm:pt>
    <dgm:pt modelId="{3C756D27-0AEF-6C45-8B4E-C933EC6DF83A}" type="parTrans" cxnId="{3E2F3700-2573-074F-AA2E-35B11C9982A8}">
      <dgm:prSet/>
      <dgm:spPr/>
      <dgm:t>
        <a:bodyPr/>
        <a:lstStyle/>
        <a:p>
          <a:endParaRPr lang="en-US"/>
        </a:p>
      </dgm:t>
    </dgm:pt>
    <dgm:pt modelId="{1B5D1D72-13A7-1649-B62B-F46D9D04846D}" type="sibTrans" cxnId="{3E2F3700-2573-074F-AA2E-35B11C9982A8}">
      <dgm:prSet/>
      <dgm:spPr/>
      <dgm:t>
        <a:bodyPr/>
        <a:lstStyle/>
        <a:p>
          <a:endParaRPr lang="en-US"/>
        </a:p>
      </dgm:t>
    </dgm:pt>
    <dgm:pt modelId="{C3F9C7EF-60B8-F041-B910-7C0EBE7A1C06}">
      <dgm:prSet/>
      <dgm:spPr/>
      <dgm:t>
        <a:bodyPr/>
        <a:lstStyle/>
        <a:p>
          <a:pPr algn="l"/>
          <a:r>
            <a:rPr lang="en-GB" dirty="0">
              <a:solidFill>
                <a:schemeClr val="tx1">
                  <a:lumMod val="75000"/>
                  <a:lumOff val="25000"/>
                </a:schemeClr>
              </a:solidFill>
            </a:rPr>
            <a:t>Training on the use of the </a:t>
          </a:r>
          <a:r>
            <a:rPr lang="en-GB" b="1" dirty="0">
              <a:solidFill>
                <a:schemeClr val="tx1">
                  <a:lumMod val="75000"/>
                  <a:lumOff val="25000"/>
                </a:schemeClr>
              </a:solidFill>
            </a:rPr>
            <a:t>Manual</a:t>
          </a:r>
          <a:r>
            <a:rPr lang="en-GB" dirty="0">
              <a:solidFill>
                <a:schemeClr val="tx1">
                  <a:lumMod val="75000"/>
                  <a:lumOff val="25000"/>
                </a:schemeClr>
              </a:solidFill>
            </a:rPr>
            <a:t> and </a:t>
          </a:r>
          <a:r>
            <a:rPr lang="en-US" b="1" dirty="0">
              <a:solidFill>
                <a:schemeClr val="tx1">
                  <a:lumMod val="75000"/>
                  <a:lumOff val="25000"/>
                </a:schemeClr>
              </a:solidFill>
            </a:rPr>
            <a:t>Readiness Evaluation Tool for Oil Spills </a:t>
          </a:r>
          <a:endParaRPr lang="fr-FR" b="1" dirty="0"/>
        </a:p>
      </dgm:t>
    </dgm:pt>
    <dgm:pt modelId="{633F411A-4052-9648-A2F7-E410542E5FF8}" type="parTrans" cxnId="{F7003D2D-5133-7245-93D5-719A66412398}">
      <dgm:prSet/>
      <dgm:spPr/>
      <dgm:t>
        <a:bodyPr/>
        <a:lstStyle/>
        <a:p>
          <a:endParaRPr lang="en-US"/>
        </a:p>
      </dgm:t>
    </dgm:pt>
    <dgm:pt modelId="{894E43BF-AF02-7341-8A74-3A3B9F281330}" type="sibTrans" cxnId="{F7003D2D-5133-7245-93D5-719A66412398}">
      <dgm:prSet/>
      <dgm:spPr/>
      <dgm:t>
        <a:bodyPr/>
        <a:lstStyle/>
        <a:p>
          <a:endParaRPr lang="en-US"/>
        </a:p>
      </dgm:t>
    </dgm:pt>
    <dgm:pt modelId="{BEE68806-5B46-0341-9579-A7C5D32DA08E}">
      <dgm:prSet/>
      <dgm:spPr/>
      <dgm:t>
        <a:bodyPr/>
        <a:lstStyle/>
        <a:p>
          <a:r>
            <a:rPr lang="en-GB" b="1" dirty="0">
              <a:solidFill>
                <a:schemeClr val="tx1">
                  <a:lumMod val="75000"/>
                  <a:lumOff val="25000"/>
                </a:schemeClr>
              </a:solidFill>
            </a:rPr>
            <a:t>Gap and performance analysis </a:t>
          </a:r>
          <a:r>
            <a:rPr lang="en-GB" dirty="0">
              <a:solidFill>
                <a:schemeClr val="tx1">
                  <a:lumMod val="75000"/>
                  <a:lumOff val="25000"/>
                </a:schemeClr>
              </a:solidFill>
            </a:rPr>
            <a:t>using the </a:t>
          </a:r>
          <a:r>
            <a:rPr lang="fr-FR" dirty="0" err="1">
              <a:solidFill>
                <a:schemeClr val="tx1">
                  <a:lumMod val="75000"/>
                  <a:lumOff val="25000"/>
                </a:schemeClr>
              </a:solidFill>
            </a:rPr>
            <a:t>tool</a:t>
          </a:r>
          <a:r>
            <a:rPr lang="fr-FR" dirty="0">
              <a:solidFill>
                <a:schemeClr val="tx1">
                  <a:lumMod val="75000"/>
                  <a:lumOff val="25000"/>
                </a:schemeClr>
              </a:solidFill>
            </a:rPr>
            <a:t> </a:t>
          </a:r>
          <a:r>
            <a:rPr lang="en-GB" dirty="0" smtClean="0">
              <a:solidFill>
                <a:schemeClr val="tx1">
                  <a:lumMod val="75000"/>
                  <a:lumOff val="25000"/>
                </a:schemeClr>
              </a:solidFill>
            </a:rPr>
            <a:t>and development </a:t>
          </a:r>
          <a:r>
            <a:rPr lang="en-GB" dirty="0">
              <a:solidFill>
                <a:schemeClr val="tx1">
                  <a:lumMod val="75000"/>
                  <a:lumOff val="25000"/>
                </a:schemeClr>
              </a:solidFill>
            </a:rPr>
            <a:t>of </a:t>
          </a:r>
          <a:r>
            <a:rPr lang="en-GB" b="1" dirty="0">
              <a:solidFill>
                <a:schemeClr val="tx1">
                  <a:lumMod val="75000"/>
                  <a:lumOff val="25000"/>
                </a:schemeClr>
              </a:solidFill>
            </a:rPr>
            <a:t>improvement programmes</a:t>
          </a:r>
          <a:endParaRPr lang="fr-FR" dirty="0"/>
        </a:p>
      </dgm:t>
    </dgm:pt>
    <dgm:pt modelId="{49BBA86F-AE0D-FF46-85A7-142877EE8A3A}" type="parTrans" cxnId="{319A6C94-4509-1445-98DF-84B04966D0A2}">
      <dgm:prSet/>
      <dgm:spPr/>
      <dgm:t>
        <a:bodyPr/>
        <a:lstStyle/>
        <a:p>
          <a:endParaRPr lang="en-US"/>
        </a:p>
      </dgm:t>
    </dgm:pt>
    <dgm:pt modelId="{EC344F36-B49D-064F-81DF-279EA0FAA20B}" type="sibTrans" cxnId="{319A6C94-4509-1445-98DF-84B04966D0A2}">
      <dgm:prSet/>
      <dgm:spPr/>
      <dgm:t>
        <a:bodyPr/>
        <a:lstStyle/>
        <a:p>
          <a:endParaRPr lang="en-US"/>
        </a:p>
      </dgm:t>
    </dgm:pt>
    <dgm:pt modelId="{ADAD0548-0984-2046-847C-5743A1787DAE}" type="pres">
      <dgm:prSet presAssocID="{804128DF-F9D7-754A-9DB8-5FCE84E67BAE}" presName="vert0" presStyleCnt="0">
        <dgm:presLayoutVars>
          <dgm:dir/>
          <dgm:animOne val="branch"/>
          <dgm:animLvl val="lvl"/>
        </dgm:presLayoutVars>
      </dgm:prSet>
      <dgm:spPr/>
      <dgm:t>
        <a:bodyPr/>
        <a:lstStyle/>
        <a:p>
          <a:endParaRPr lang="fr-FR"/>
        </a:p>
      </dgm:t>
    </dgm:pt>
    <dgm:pt modelId="{B921098D-C8A8-AB48-806A-3A7919D875B4}" type="pres">
      <dgm:prSet presAssocID="{EC510DB8-8C93-9547-98AE-F7BB69CDE842}" presName="thickLine" presStyleLbl="alignNode1" presStyleIdx="0" presStyleCnt="1"/>
      <dgm:spPr/>
    </dgm:pt>
    <dgm:pt modelId="{C1D1E51C-2E33-FF4E-A356-DDE17438A5AD}" type="pres">
      <dgm:prSet presAssocID="{EC510DB8-8C93-9547-98AE-F7BB69CDE842}" presName="horz1" presStyleCnt="0"/>
      <dgm:spPr/>
    </dgm:pt>
    <dgm:pt modelId="{FD9FF226-F796-534D-B6A8-D6F3E8482CA1}" type="pres">
      <dgm:prSet presAssocID="{EC510DB8-8C93-9547-98AE-F7BB69CDE842}" presName="tx1" presStyleLbl="revTx" presStyleIdx="0" presStyleCnt="3"/>
      <dgm:spPr/>
      <dgm:t>
        <a:bodyPr/>
        <a:lstStyle/>
        <a:p>
          <a:endParaRPr lang="fr-FR"/>
        </a:p>
      </dgm:t>
    </dgm:pt>
    <dgm:pt modelId="{ADECAB51-A3FF-A142-885E-F75AF68E9E19}" type="pres">
      <dgm:prSet presAssocID="{EC510DB8-8C93-9547-98AE-F7BB69CDE842}" presName="vert1" presStyleCnt="0"/>
      <dgm:spPr/>
    </dgm:pt>
    <dgm:pt modelId="{94C7B0FD-5ADE-8D45-A7DE-A782FCE5ABEA}" type="pres">
      <dgm:prSet presAssocID="{C3F9C7EF-60B8-F041-B910-7C0EBE7A1C06}" presName="vertSpace2a" presStyleCnt="0"/>
      <dgm:spPr/>
    </dgm:pt>
    <dgm:pt modelId="{FDA93E09-C0D1-4A4C-99BA-9A6B19465358}" type="pres">
      <dgm:prSet presAssocID="{C3F9C7EF-60B8-F041-B910-7C0EBE7A1C06}" presName="horz2" presStyleCnt="0"/>
      <dgm:spPr/>
    </dgm:pt>
    <dgm:pt modelId="{14709D24-62D3-1A49-9C80-5A893EEC2CC4}" type="pres">
      <dgm:prSet presAssocID="{C3F9C7EF-60B8-F041-B910-7C0EBE7A1C06}" presName="horzSpace2" presStyleCnt="0"/>
      <dgm:spPr/>
    </dgm:pt>
    <dgm:pt modelId="{ACB18E24-1375-8347-9E6A-DF6B11CA5BD2}" type="pres">
      <dgm:prSet presAssocID="{C3F9C7EF-60B8-F041-B910-7C0EBE7A1C06}" presName="tx2" presStyleLbl="revTx" presStyleIdx="1" presStyleCnt="3" custLinFactNeighborX="-698" custLinFactNeighborY="-5951"/>
      <dgm:spPr/>
      <dgm:t>
        <a:bodyPr/>
        <a:lstStyle/>
        <a:p>
          <a:endParaRPr lang="fr-FR"/>
        </a:p>
      </dgm:t>
    </dgm:pt>
    <dgm:pt modelId="{FE1D8371-390A-984E-B75B-6F7FD054CBAC}" type="pres">
      <dgm:prSet presAssocID="{C3F9C7EF-60B8-F041-B910-7C0EBE7A1C06}" presName="vert2" presStyleCnt="0"/>
      <dgm:spPr/>
    </dgm:pt>
    <dgm:pt modelId="{F93F2894-CB60-C04E-B174-4FAE98A3C930}" type="pres">
      <dgm:prSet presAssocID="{C3F9C7EF-60B8-F041-B910-7C0EBE7A1C06}" presName="thinLine2b" presStyleLbl="callout" presStyleIdx="0" presStyleCnt="2" custLinFactY="-100000" custLinFactNeighborY="-199724"/>
      <dgm:spPr/>
    </dgm:pt>
    <dgm:pt modelId="{8B6DA3C1-D470-B84F-9638-B6D5ED89E54C}" type="pres">
      <dgm:prSet presAssocID="{C3F9C7EF-60B8-F041-B910-7C0EBE7A1C06}" presName="vertSpace2b" presStyleCnt="0"/>
      <dgm:spPr/>
    </dgm:pt>
    <dgm:pt modelId="{0559FD3A-5A76-B542-83B4-A9CC62B1E478}" type="pres">
      <dgm:prSet presAssocID="{BEE68806-5B46-0341-9579-A7C5D32DA08E}" presName="horz2" presStyleCnt="0"/>
      <dgm:spPr/>
    </dgm:pt>
    <dgm:pt modelId="{A22E0520-DE19-854A-8103-784F3A8E3F7E}" type="pres">
      <dgm:prSet presAssocID="{BEE68806-5B46-0341-9579-A7C5D32DA08E}" presName="horzSpace2" presStyleCnt="0"/>
      <dgm:spPr/>
    </dgm:pt>
    <dgm:pt modelId="{D7228C06-673F-7447-BD07-14E45CCE7B15}" type="pres">
      <dgm:prSet presAssocID="{BEE68806-5B46-0341-9579-A7C5D32DA08E}" presName="tx2" presStyleLbl="revTx" presStyleIdx="2" presStyleCnt="3" custLinFactNeighborX="-698" custLinFactNeighborY="-13193"/>
      <dgm:spPr/>
      <dgm:t>
        <a:bodyPr/>
        <a:lstStyle/>
        <a:p>
          <a:endParaRPr lang="fr-FR"/>
        </a:p>
      </dgm:t>
    </dgm:pt>
    <dgm:pt modelId="{F0C8AE62-0EC4-BD4E-8A2A-E045C2F3576A}" type="pres">
      <dgm:prSet presAssocID="{BEE68806-5B46-0341-9579-A7C5D32DA08E}" presName="vert2" presStyleCnt="0"/>
      <dgm:spPr/>
    </dgm:pt>
    <dgm:pt modelId="{52A888BB-CBBA-3F47-BA10-92AF51E2BF0B}" type="pres">
      <dgm:prSet presAssocID="{BEE68806-5B46-0341-9579-A7C5D32DA08E}" presName="thinLine2b" presStyleLbl="callout" presStyleIdx="1" presStyleCnt="2" custLinFactY="-300000" custLinFactNeighborX="0" custLinFactNeighborY="-354884"/>
      <dgm:spPr/>
    </dgm:pt>
    <dgm:pt modelId="{4488CB84-6E24-FE42-BB50-A48711262961}" type="pres">
      <dgm:prSet presAssocID="{BEE68806-5B46-0341-9579-A7C5D32DA08E}" presName="vertSpace2b" presStyleCnt="0"/>
      <dgm:spPr/>
    </dgm:pt>
  </dgm:ptLst>
  <dgm:cxnLst>
    <dgm:cxn modelId="{F7003D2D-5133-7245-93D5-719A66412398}" srcId="{EC510DB8-8C93-9547-98AE-F7BB69CDE842}" destId="{C3F9C7EF-60B8-F041-B910-7C0EBE7A1C06}" srcOrd="0" destOrd="0" parTransId="{633F411A-4052-9648-A2F7-E410542E5FF8}" sibTransId="{894E43BF-AF02-7341-8A74-3A3B9F281330}"/>
    <dgm:cxn modelId="{65460E35-B4DF-4308-A708-89F508F4FE04}" type="presOf" srcId="{C3F9C7EF-60B8-F041-B910-7C0EBE7A1C06}" destId="{ACB18E24-1375-8347-9E6A-DF6B11CA5BD2}" srcOrd="0" destOrd="0" presId="urn:microsoft.com/office/officeart/2008/layout/LinedList"/>
    <dgm:cxn modelId="{3E2F3700-2573-074F-AA2E-35B11C9982A8}" srcId="{804128DF-F9D7-754A-9DB8-5FCE84E67BAE}" destId="{EC510DB8-8C93-9547-98AE-F7BB69CDE842}" srcOrd="0" destOrd="0" parTransId="{3C756D27-0AEF-6C45-8B4E-C933EC6DF83A}" sibTransId="{1B5D1D72-13A7-1649-B62B-F46D9D04846D}"/>
    <dgm:cxn modelId="{A6CAA723-0B70-42CD-9720-4A4D0C25EFAE}" type="presOf" srcId="{804128DF-F9D7-754A-9DB8-5FCE84E67BAE}" destId="{ADAD0548-0984-2046-847C-5743A1787DAE}" srcOrd="0" destOrd="0" presId="urn:microsoft.com/office/officeart/2008/layout/LinedList"/>
    <dgm:cxn modelId="{DCD9BFBE-7534-44C3-820F-5890AF3377AA}" type="presOf" srcId="{EC510DB8-8C93-9547-98AE-F7BB69CDE842}" destId="{FD9FF226-F796-534D-B6A8-D6F3E8482CA1}" srcOrd="0" destOrd="0" presId="urn:microsoft.com/office/officeart/2008/layout/LinedList"/>
    <dgm:cxn modelId="{319A6C94-4509-1445-98DF-84B04966D0A2}" srcId="{EC510DB8-8C93-9547-98AE-F7BB69CDE842}" destId="{BEE68806-5B46-0341-9579-A7C5D32DA08E}" srcOrd="1" destOrd="0" parTransId="{49BBA86F-AE0D-FF46-85A7-142877EE8A3A}" sibTransId="{EC344F36-B49D-064F-81DF-279EA0FAA20B}"/>
    <dgm:cxn modelId="{0436CD0A-2DE9-4BDB-882A-A6200BB8AE75}" type="presOf" srcId="{BEE68806-5B46-0341-9579-A7C5D32DA08E}" destId="{D7228C06-673F-7447-BD07-14E45CCE7B15}" srcOrd="0" destOrd="0" presId="urn:microsoft.com/office/officeart/2008/layout/LinedList"/>
    <dgm:cxn modelId="{62770B55-C07A-4D38-872F-C16CAE54F164}" type="presParOf" srcId="{ADAD0548-0984-2046-847C-5743A1787DAE}" destId="{B921098D-C8A8-AB48-806A-3A7919D875B4}" srcOrd="0" destOrd="0" presId="urn:microsoft.com/office/officeart/2008/layout/LinedList"/>
    <dgm:cxn modelId="{E93C6947-1B15-4F21-A845-FFBBB6E51F59}" type="presParOf" srcId="{ADAD0548-0984-2046-847C-5743A1787DAE}" destId="{C1D1E51C-2E33-FF4E-A356-DDE17438A5AD}" srcOrd="1" destOrd="0" presId="urn:microsoft.com/office/officeart/2008/layout/LinedList"/>
    <dgm:cxn modelId="{59073332-C9DD-4078-8AB4-C92B17F3D49A}" type="presParOf" srcId="{C1D1E51C-2E33-FF4E-A356-DDE17438A5AD}" destId="{FD9FF226-F796-534D-B6A8-D6F3E8482CA1}" srcOrd="0" destOrd="0" presId="urn:microsoft.com/office/officeart/2008/layout/LinedList"/>
    <dgm:cxn modelId="{F0270CCA-AF91-4180-A371-E2ED4771951D}" type="presParOf" srcId="{C1D1E51C-2E33-FF4E-A356-DDE17438A5AD}" destId="{ADECAB51-A3FF-A142-885E-F75AF68E9E19}" srcOrd="1" destOrd="0" presId="urn:microsoft.com/office/officeart/2008/layout/LinedList"/>
    <dgm:cxn modelId="{19993D53-94E3-479C-84FD-4525ECA7F98A}" type="presParOf" srcId="{ADECAB51-A3FF-A142-885E-F75AF68E9E19}" destId="{94C7B0FD-5ADE-8D45-A7DE-A782FCE5ABEA}" srcOrd="0" destOrd="0" presId="urn:microsoft.com/office/officeart/2008/layout/LinedList"/>
    <dgm:cxn modelId="{BE7B7650-691A-492A-8379-7715901BA42B}" type="presParOf" srcId="{ADECAB51-A3FF-A142-885E-F75AF68E9E19}" destId="{FDA93E09-C0D1-4A4C-99BA-9A6B19465358}" srcOrd="1" destOrd="0" presId="urn:microsoft.com/office/officeart/2008/layout/LinedList"/>
    <dgm:cxn modelId="{1F5EF8F5-DC60-4D68-911A-3A91708A1FD3}" type="presParOf" srcId="{FDA93E09-C0D1-4A4C-99BA-9A6B19465358}" destId="{14709D24-62D3-1A49-9C80-5A893EEC2CC4}" srcOrd="0" destOrd="0" presId="urn:microsoft.com/office/officeart/2008/layout/LinedList"/>
    <dgm:cxn modelId="{3DDFCA23-7450-44C1-9970-4BA1CF496677}" type="presParOf" srcId="{FDA93E09-C0D1-4A4C-99BA-9A6B19465358}" destId="{ACB18E24-1375-8347-9E6A-DF6B11CA5BD2}" srcOrd="1" destOrd="0" presId="urn:microsoft.com/office/officeart/2008/layout/LinedList"/>
    <dgm:cxn modelId="{1DFF87D8-6436-4956-A0F3-438F251F8E8D}" type="presParOf" srcId="{FDA93E09-C0D1-4A4C-99BA-9A6B19465358}" destId="{FE1D8371-390A-984E-B75B-6F7FD054CBAC}" srcOrd="2" destOrd="0" presId="urn:microsoft.com/office/officeart/2008/layout/LinedList"/>
    <dgm:cxn modelId="{4A8CA591-2E78-4B76-82B7-4F358CC3B19D}" type="presParOf" srcId="{ADECAB51-A3FF-A142-885E-F75AF68E9E19}" destId="{F93F2894-CB60-C04E-B174-4FAE98A3C930}" srcOrd="2" destOrd="0" presId="urn:microsoft.com/office/officeart/2008/layout/LinedList"/>
    <dgm:cxn modelId="{A5F9C063-EAB0-4BB8-801E-AFDC75275731}" type="presParOf" srcId="{ADECAB51-A3FF-A142-885E-F75AF68E9E19}" destId="{8B6DA3C1-D470-B84F-9638-B6D5ED89E54C}" srcOrd="3" destOrd="0" presId="urn:microsoft.com/office/officeart/2008/layout/LinedList"/>
    <dgm:cxn modelId="{E2F4815E-122F-4794-B65A-CB07FBA02F99}" type="presParOf" srcId="{ADECAB51-A3FF-A142-885E-F75AF68E9E19}" destId="{0559FD3A-5A76-B542-83B4-A9CC62B1E478}" srcOrd="4" destOrd="0" presId="urn:microsoft.com/office/officeart/2008/layout/LinedList"/>
    <dgm:cxn modelId="{24C2BC56-7FC1-4F35-A63B-3E0647254F11}" type="presParOf" srcId="{0559FD3A-5A76-B542-83B4-A9CC62B1E478}" destId="{A22E0520-DE19-854A-8103-784F3A8E3F7E}" srcOrd="0" destOrd="0" presId="urn:microsoft.com/office/officeart/2008/layout/LinedList"/>
    <dgm:cxn modelId="{F0F26323-2FFD-4996-A128-CD63A2660EC2}" type="presParOf" srcId="{0559FD3A-5A76-B542-83B4-A9CC62B1E478}" destId="{D7228C06-673F-7447-BD07-14E45CCE7B15}" srcOrd="1" destOrd="0" presId="urn:microsoft.com/office/officeart/2008/layout/LinedList"/>
    <dgm:cxn modelId="{0C4899BE-0F98-48FF-938B-F64DF11D8820}" type="presParOf" srcId="{0559FD3A-5A76-B542-83B4-A9CC62B1E478}" destId="{F0C8AE62-0EC4-BD4E-8A2A-E045C2F3576A}" srcOrd="2" destOrd="0" presId="urn:microsoft.com/office/officeart/2008/layout/LinedList"/>
    <dgm:cxn modelId="{F3F9BA9C-3DCF-4899-877E-2B39E387426B}" type="presParOf" srcId="{ADECAB51-A3FF-A142-885E-F75AF68E9E19}" destId="{52A888BB-CBBA-3F47-BA10-92AF51E2BF0B}" srcOrd="5" destOrd="0" presId="urn:microsoft.com/office/officeart/2008/layout/LinedList"/>
    <dgm:cxn modelId="{47EAC787-37FB-4BA6-A162-F68E934A0B50}" type="presParOf" srcId="{ADECAB51-A3FF-A142-885E-F75AF68E9E19}" destId="{4488CB84-6E24-FE42-BB50-A48711262961}"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4128DF-F9D7-754A-9DB8-5FCE84E67BAE}"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A521BD92-2843-8B46-B0C7-95502DFB686A}">
      <dgm:prSet/>
      <dgm:spPr/>
      <dgm:t>
        <a:bodyPr/>
        <a:lstStyle/>
        <a:p>
          <a:r>
            <a:rPr lang="en-GB" dirty="0">
              <a:solidFill>
                <a:schemeClr val="tx1">
                  <a:lumMod val="75000"/>
                  <a:lumOff val="25000"/>
                </a:schemeClr>
              </a:solidFill>
            </a:rPr>
            <a:t>Manuals on </a:t>
          </a:r>
          <a:r>
            <a:rPr lang="en-GB" b="1" dirty="0">
              <a:solidFill>
                <a:schemeClr val="tx1">
                  <a:lumMod val="75000"/>
                  <a:lumOff val="25000"/>
                </a:schemeClr>
              </a:solidFill>
            </a:rPr>
            <a:t>national mechanisms</a:t>
          </a:r>
          <a:r>
            <a:rPr lang="en-GB" dirty="0">
              <a:solidFill>
                <a:schemeClr val="tx1">
                  <a:lumMod val="75000"/>
                  <a:lumOff val="25000"/>
                </a:schemeClr>
              </a:solidFill>
            </a:rPr>
            <a:t> for the mobilisation of response equipment and experts in case of emergency</a:t>
          </a:r>
          <a:endParaRPr lang="fr-FR" dirty="0">
            <a:solidFill>
              <a:schemeClr val="bg2">
                <a:lumMod val="25000"/>
              </a:schemeClr>
            </a:solidFill>
          </a:endParaRPr>
        </a:p>
      </dgm:t>
    </dgm:pt>
    <dgm:pt modelId="{0A79BD9A-DDBE-304B-8DAF-D6DE93E5AD44}" type="parTrans" cxnId="{7A174441-17F2-404D-956F-88B9396257C4}">
      <dgm:prSet/>
      <dgm:spPr/>
      <dgm:t>
        <a:bodyPr/>
        <a:lstStyle/>
        <a:p>
          <a:endParaRPr lang="en-US"/>
        </a:p>
      </dgm:t>
    </dgm:pt>
    <dgm:pt modelId="{7DC30638-0B97-A54E-8D4E-9093B2D9A53F}" type="sibTrans" cxnId="{7A174441-17F2-404D-956F-88B9396257C4}">
      <dgm:prSet/>
      <dgm:spPr/>
      <dgm:t>
        <a:bodyPr/>
        <a:lstStyle/>
        <a:p>
          <a:endParaRPr lang="en-US"/>
        </a:p>
      </dgm:t>
    </dgm:pt>
    <dgm:pt modelId="{B14950DE-CCDF-0448-9E6E-DCF26D85D4F0}">
      <dgm:prSet/>
      <dgm:spPr/>
      <dgm:t>
        <a:bodyPr/>
        <a:lstStyle/>
        <a:p>
          <a:r>
            <a:rPr lang="en-GB" b="1" dirty="0">
              <a:solidFill>
                <a:schemeClr val="tx1">
                  <a:lumMod val="75000"/>
                  <a:lumOff val="25000"/>
                </a:schemeClr>
              </a:solidFill>
            </a:rPr>
            <a:t>Feasibility study </a:t>
          </a:r>
          <a:r>
            <a:rPr lang="en-GB" b="0" dirty="0">
              <a:solidFill>
                <a:schemeClr val="tx1">
                  <a:lumMod val="75000"/>
                  <a:lumOff val="25000"/>
                </a:schemeClr>
              </a:solidFill>
            </a:rPr>
            <a:t>on synergies</a:t>
          </a:r>
          <a:r>
            <a:rPr lang="en-GB" b="1" dirty="0">
              <a:solidFill>
                <a:schemeClr val="tx1">
                  <a:lumMod val="75000"/>
                  <a:lumOff val="25000"/>
                </a:schemeClr>
              </a:solidFill>
            </a:rPr>
            <a:t> </a:t>
          </a:r>
          <a:r>
            <a:rPr lang="en-GB" dirty="0">
              <a:solidFill>
                <a:schemeClr val="tx1">
                  <a:lumMod val="75000"/>
                  <a:lumOff val="25000"/>
                </a:schemeClr>
              </a:solidFill>
            </a:rPr>
            <a:t>between existing </a:t>
          </a:r>
          <a:r>
            <a:rPr lang="en-GB" b="0" dirty="0">
              <a:solidFill>
                <a:schemeClr val="tx1">
                  <a:lumMod val="75000"/>
                  <a:lumOff val="25000"/>
                </a:schemeClr>
              </a:solidFill>
            </a:rPr>
            <a:t>Sub-regional agreements and plans </a:t>
          </a:r>
          <a:r>
            <a:rPr lang="en-GB" b="1" dirty="0">
              <a:solidFill>
                <a:schemeClr val="tx1">
                  <a:lumMod val="75000"/>
                  <a:lumOff val="25000"/>
                </a:schemeClr>
              </a:solidFill>
            </a:rPr>
            <a:t>(RAMOGEPOL, LION PLAN &amp; AMT)</a:t>
          </a:r>
          <a:endParaRPr lang="fr-FR" b="0" dirty="0">
            <a:solidFill>
              <a:schemeClr val="bg2">
                <a:lumMod val="25000"/>
              </a:schemeClr>
            </a:solidFill>
          </a:endParaRPr>
        </a:p>
      </dgm:t>
    </dgm:pt>
    <dgm:pt modelId="{DF39DBE2-925C-5C43-93EF-EA4D634CF18A}" type="parTrans" cxnId="{88C0751F-6330-5C4D-85DA-B36E7D2CF010}">
      <dgm:prSet/>
      <dgm:spPr/>
      <dgm:t>
        <a:bodyPr/>
        <a:lstStyle/>
        <a:p>
          <a:endParaRPr lang="en-US"/>
        </a:p>
      </dgm:t>
    </dgm:pt>
    <dgm:pt modelId="{1CA4CA7A-7ABB-A744-8FEE-E87C01F6D212}" type="sibTrans" cxnId="{88C0751F-6330-5C4D-85DA-B36E7D2CF010}">
      <dgm:prSet/>
      <dgm:spPr/>
      <dgm:t>
        <a:bodyPr/>
        <a:lstStyle/>
        <a:p>
          <a:endParaRPr lang="en-US"/>
        </a:p>
      </dgm:t>
    </dgm:pt>
    <dgm:pt modelId="{2742A27D-F6EA-4C42-8C15-35231529B313}">
      <dgm:prSet/>
      <dgm:spPr/>
      <dgm:t>
        <a:bodyPr/>
        <a:lstStyle/>
        <a:p>
          <a:r>
            <a:rPr lang="en-GB" dirty="0">
              <a:solidFill>
                <a:schemeClr val="tx1">
                  <a:lumMod val="75000"/>
                  <a:lumOff val="25000"/>
                </a:schemeClr>
              </a:solidFill>
            </a:rPr>
            <a:t>Training on </a:t>
          </a:r>
          <a:r>
            <a:rPr lang="en-GB" b="1" dirty="0">
              <a:solidFill>
                <a:schemeClr val="tx1">
                  <a:lumMod val="75000"/>
                  <a:lumOff val="25000"/>
                </a:schemeClr>
              </a:solidFill>
            </a:rPr>
            <a:t>CECIS Marine Pollution (DG ECHO) </a:t>
          </a:r>
          <a:r>
            <a:rPr lang="en-GB" b="0" dirty="0">
              <a:solidFill>
                <a:schemeClr val="tx1">
                  <a:lumMod val="75000"/>
                  <a:lumOff val="25000"/>
                </a:schemeClr>
              </a:solidFill>
            </a:rPr>
            <a:t>and</a:t>
          </a:r>
          <a:r>
            <a:rPr lang="en-GB" b="1" dirty="0">
              <a:solidFill>
                <a:schemeClr val="tx1">
                  <a:lumMod val="75000"/>
                  <a:lumOff val="25000"/>
                </a:schemeClr>
              </a:solidFill>
            </a:rPr>
            <a:t> </a:t>
          </a:r>
          <a:r>
            <a:rPr lang="en-GB" b="0" dirty="0">
              <a:solidFill>
                <a:schemeClr val="tx1">
                  <a:lumMod val="75000"/>
                  <a:lumOff val="25000"/>
                </a:schemeClr>
              </a:solidFill>
            </a:rPr>
            <a:t>Roadmap for the set up of a </a:t>
          </a:r>
          <a:r>
            <a:rPr lang="en-GB" b="1" dirty="0">
              <a:solidFill>
                <a:schemeClr val="tx1">
                  <a:lumMod val="75000"/>
                  <a:lumOff val="25000"/>
                </a:schemeClr>
              </a:solidFill>
            </a:rPr>
            <a:t>Common Emergency Communication System </a:t>
          </a:r>
          <a:r>
            <a:rPr lang="en-GB" b="0" dirty="0">
              <a:solidFill>
                <a:schemeClr val="tx1">
                  <a:lumMod val="75000"/>
                  <a:lumOff val="25000"/>
                </a:schemeClr>
              </a:solidFill>
            </a:rPr>
            <a:t>in the Mediterranean </a:t>
          </a:r>
          <a:r>
            <a:rPr lang="fr-FR" b="0" dirty="0">
              <a:solidFill>
                <a:schemeClr val="bg2">
                  <a:lumMod val="25000"/>
                </a:schemeClr>
              </a:solidFill>
            </a:rPr>
            <a:t> </a:t>
          </a:r>
        </a:p>
      </dgm:t>
    </dgm:pt>
    <dgm:pt modelId="{490092FD-98B6-4C0C-AE4C-3DC8356EFD9C}" type="parTrans" cxnId="{933F4ECC-83EF-45AB-8CEC-98F383CC93DC}">
      <dgm:prSet/>
      <dgm:spPr/>
      <dgm:t>
        <a:bodyPr/>
        <a:lstStyle/>
        <a:p>
          <a:endParaRPr lang="fr-FR"/>
        </a:p>
      </dgm:t>
    </dgm:pt>
    <dgm:pt modelId="{1940BDF3-7992-4762-9573-61F083C7A74B}" type="sibTrans" cxnId="{933F4ECC-83EF-45AB-8CEC-98F383CC93DC}">
      <dgm:prSet/>
      <dgm:spPr/>
      <dgm:t>
        <a:bodyPr/>
        <a:lstStyle/>
        <a:p>
          <a:endParaRPr lang="fr-FR"/>
        </a:p>
      </dgm:t>
    </dgm:pt>
    <dgm:pt modelId="{744A85EF-1EA1-E54E-A01E-AA432889E3AE}">
      <dgm:prSet/>
      <dgm:spPr/>
      <dgm:t>
        <a:bodyPr/>
        <a:lstStyle/>
        <a:p>
          <a:endParaRPr lang="fr-FR" dirty="0"/>
        </a:p>
      </dgm:t>
    </dgm:pt>
    <dgm:pt modelId="{40D83235-ED00-B64C-98B0-FE944FC765E8}" type="sibTrans" cxnId="{10DD1E99-22BE-6444-9009-50BB2E4562CB}">
      <dgm:prSet/>
      <dgm:spPr/>
      <dgm:t>
        <a:bodyPr/>
        <a:lstStyle/>
        <a:p>
          <a:endParaRPr lang="en-US"/>
        </a:p>
      </dgm:t>
    </dgm:pt>
    <dgm:pt modelId="{9FF4CE42-E1A0-EE4F-85C7-7E82EF0D3F2B}" type="parTrans" cxnId="{10DD1E99-22BE-6444-9009-50BB2E4562CB}">
      <dgm:prSet/>
      <dgm:spPr/>
      <dgm:t>
        <a:bodyPr/>
        <a:lstStyle/>
        <a:p>
          <a:endParaRPr lang="en-US"/>
        </a:p>
      </dgm:t>
    </dgm:pt>
    <dgm:pt modelId="{524D5CD4-2028-7C41-864B-7CFF5545ABF6}" type="pres">
      <dgm:prSet presAssocID="{804128DF-F9D7-754A-9DB8-5FCE84E67BAE}" presName="vert0" presStyleCnt="0">
        <dgm:presLayoutVars>
          <dgm:dir/>
          <dgm:animOne val="branch"/>
          <dgm:animLvl val="lvl"/>
        </dgm:presLayoutVars>
      </dgm:prSet>
      <dgm:spPr/>
      <dgm:t>
        <a:bodyPr/>
        <a:lstStyle/>
        <a:p>
          <a:endParaRPr lang="fr-FR"/>
        </a:p>
      </dgm:t>
    </dgm:pt>
    <dgm:pt modelId="{EE3D1F56-C5DF-BE40-8A2A-5296FD0A65DD}" type="pres">
      <dgm:prSet presAssocID="{744A85EF-1EA1-E54E-A01E-AA432889E3AE}" presName="thickLine" presStyleLbl="alignNode1" presStyleIdx="0" presStyleCnt="1"/>
      <dgm:spPr/>
    </dgm:pt>
    <dgm:pt modelId="{692357DF-F30B-264F-BE8C-416CE0E1BDBB}" type="pres">
      <dgm:prSet presAssocID="{744A85EF-1EA1-E54E-A01E-AA432889E3AE}" presName="horz1" presStyleCnt="0"/>
      <dgm:spPr/>
    </dgm:pt>
    <dgm:pt modelId="{43E5559F-2612-7E4D-9892-5D3B37D4209A}" type="pres">
      <dgm:prSet presAssocID="{744A85EF-1EA1-E54E-A01E-AA432889E3AE}" presName="tx1" presStyleLbl="revTx" presStyleIdx="0" presStyleCnt="4"/>
      <dgm:spPr/>
      <dgm:t>
        <a:bodyPr/>
        <a:lstStyle/>
        <a:p>
          <a:endParaRPr lang="fr-FR"/>
        </a:p>
      </dgm:t>
    </dgm:pt>
    <dgm:pt modelId="{763AD160-28AD-1343-ADE6-9956AEF05853}" type="pres">
      <dgm:prSet presAssocID="{744A85EF-1EA1-E54E-A01E-AA432889E3AE}" presName="vert1" presStyleCnt="0"/>
      <dgm:spPr/>
    </dgm:pt>
    <dgm:pt modelId="{38F4FC7C-9D4E-D248-A0EC-F66E992C50E7}" type="pres">
      <dgm:prSet presAssocID="{A521BD92-2843-8B46-B0C7-95502DFB686A}" presName="vertSpace2a" presStyleCnt="0"/>
      <dgm:spPr/>
    </dgm:pt>
    <dgm:pt modelId="{FE72A1AC-8E4C-F74F-A00E-778466AB12D2}" type="pres">
      <dgm:prSet presAssocID="{A521BD92-2843-8B46-B0C7-95502DFB686A}" presName="horz2" presStyleCnt="0"/>
      <dgm:spPr/>
    </dgm:pt>
    <dgm:pt modelId="{29DA5FD6-20BE-144B-979E-54D29C0123E5}" type="pres">
      <dgm:prSet presAssocID="{A521BD92-2843-8B46-B0C7-95502DFB686A}" presName="horzSpace2" presStyleCnt="0"/>
      <dgm:spPr/>
    </dgm:pt>
    <dgm:pt modelId="{7F71BE94-A97D-2A48-9119-23E1CF9D065F}" type="pres">
      <dgm:prSet presAssocID="{A521BD92-2843-8B46-B0C7-95502DFB686A}" presName="tx2" presStyleLbl="revTx" presStyleIdx="1" presStyleCnt="4"/>
      <dgm:spPr/>
      <dgm:t>
        <a:bodyPr/>
        <a:lstStyle/>
        <a:p>
          <a:endParaRPr lang="fr-FR"/>
        </a:p>
      </dgm:t>
    </dgm:pt>
    <dgm:pt modelId="{BE7CEB19-4100-D145-90FC-9883F0E4D97E}" type="pres">
      <dgm:prSet presAssocID="{A521BD92-2843-8B46-B0C7-95502DFB686A}" presName="vert2" presStyleCnt="0"/>
      <dgm:spPr/>
    </dgm:pt>
    <dgm:pt modelId="{3E5CB6BB-AF5E-3C43-BE94-B466EF9CF382}" type="pres">
      <dgm:prSet presAssocID="{A521BD92-2843-8B46-B0C7-95502DFB686A}" presName="thinLine2b" presStyleLbl="callout" presStyleIdx="0" presStyleCnt="3"/>
      <dgm:spPr/>
    </dgm:pt>
    <dgm:pt modelId="{B42591C2-EB4A-A44D-85A4-28121A71ABD5}" type="pres">
      <dgm:prSet presAssocID="{A521BD92-2843-8B46-B0C7-95502DFB686A}" presName="vertSpace2b" presStyleCnt="0"/>
      <dgm:spPr/>
    </dgm:pt>
    <dgm:pt modelId="{7AE1CE1C-D608-4147-9978-96979649C732}" type="pres">
      <dgm:prSet presAssocID="{B14950DE-CCDF-0448-9E6E-DCF26D85D4F0}" presName="horz2" presStyleCnt="0"/>
      <dgm:spPr/>
    </dgm:pt>
    <dgm:pt modelId="{8B04D147-DC80-E54C-B25C-F89AB74DF997}" type="pres">
      <dgm:prSet presAssocID="{B14950DE-CCDF-0448-9E6E-DCF26D85D4F0}" presName="horzSpace2" presStyleCnt="0"/>
      <dgm:spPr/>
    </dgm:pt>
    <dgm:pt modelId="{98DE898E-BFB6-634A-A312-D80A7981D314}" type="pres">
      <dgm:prSet presAssocID="{B14950DE-CCDF-0448-9E6E-DCF26D85D4F0}" presName="tx2" presStyleLbl="revTx" presStyleIdx="2" presStyleCnt="4"/>
      <dgm:spPr/>
      <dgm:t>
        <a:bodyPr/>
        <a:lstStyle/>
        <a:p>
          <a:endParaRPr lang="fr-FR"/>
        </a:p>
      </dgm:t>
    </dgm:pt>
    <dgm:pt modelId="{C9A4D8AF-0B94-9248-8DB6-B0024D66FEC2}" type="pres">
      <dgm:prSet presAssocID="{B14950DE-CCDF-0448-9E6E-DCF26D85D4F0}" presName="vert2" presStyleCnt="0"/>
      <dgm:spPr/>
    </dgm:pt>
    <dgm:pt modelId="{BDBB30F8-078B-CE4C-94D7-034BF41A56CC}" type="pres">
      <dgm:prSet presAssocID="{B14950DE-CCDF-0448-9E6E-DCF26D85D4F0}" presName="thinLine2b" presStyleLbl="callout" presStyleIdx="1" presStyleCnt="3"/>
      <dgm:spPr/>
    </dgm:pt>
    <dgm:pt modelId="{F05F66C3-589B-E24C-AAB8-598C8BD29DEA}" type="pres">
      <dgm:prSet presAssocID="{B14950DE-CCDF-0448-9E6E-DCF26D85D4F0}" presName="vertSpace2b" presStyleCnt="0"/>
      <dgm:spPr/>
    </dgm:pt>
    <dgm:pt modelId="{4A686F21-A4A6-1142-8FEE-D7481EA3D2E9}" type="pres">
      <dgm:prSet presAssocID="{2742A27D-F6EA-4C42-8C15-35231529B313}" presName="horz2" presStyleCnt="0"/>
      <dgm:spPr/>
    </dgm:pt>
    <dgm:pt modelId="{A9F41E34-9CB9-C248-A842-901ED22C89B7}" type="pres">
      <dgm:prSet presAssocID="{2742A27D-F6EA-4C42-8C15-35231529B313}" presName="horzSpace2" presStyleCnt="0"/>
      <dgm:spPr/>
    </dgm:pt>
    <dgm:pt modelId="{3ABA2E61-DBBD-1145-88B2-74A3E75EB844}" type="pres">
      <dgm:prSet presAssocID="{2742A27D-F6EA-4C42-8C15-35231529B313}" presName="tx2" presStyleLbl="revTx" presStyleIdx="3" presStyleCnt="4"/>
      <dgm:spPr/>
      <dgm:t>
        <a:bodyPr/>
        <a:lstStyle/>
        <a:p>
          <a:endParaRPr lang="fr-FR"/>
        </a:p>
      </dgm:t>
    </dgm:pt>
    <dgm:pt modelId="{1EA8409F-F7A8-FD47-AFD0-6E188E440162}" type="pres">
      <dgm:prSet presAssocID="{2742A27D-F6EA-4C42-8C15-35231529B313}" presName="vert2" presStyleCnt="0"/>
      <dgm:spPr/>
    </dgm:pt>
    <dgm:pt modelId="{D4F170F8-EBE6-2640-AD25-BAC2A24E557E}" type="pres">
      <dgm:prSet presAssocID="{2742A27D-F6EA-4C42-8C15-35231529B313}" presName="thinLine2b" presStyleLbl="callout" presStyleIdx="2" presStyleCnt="3"/>
      <dgm:spPr/>
    </dgm:pt>
    <dgm:pt modelId="{19C6B80D-5842-FF4F-AC3B-0FB0B814CC0D}" type="pres">
      <dgm:prSet presAssocID="{2742A27D-F6EA-4C42-8C15-35231529B313}" presName="vertSpace2b" presStyleCnt="0"/>
      <dgm:spPr/>
    </dgm:pt>
  </dgm:ptLst>
  <dgm:cxnLst>
    <dgm:cxn modelId="{598514B4-B6F2-8A41-8B7D-B9A4EA92DB05}" type="presOf" srcId="{B14950DE-CCDF-0448-9E6E-DCF26D85D4F0}" destId="{98DE898E-BFB6-634A-A312-D80A7981D314}" srcOrd="0" destOrd="0" presId="urn:microsoft.com/office/officeart/2008/layout/LinedList"/>
    <dgm:cxn modelId="{FB93245B-7088-F34E-BB32-B08CB16595BE}" type="presOf" srcId="{744A85EF-1EA1-E54E-A01E-AA432889E3AE}" destId="{43E5559F-2612-7E4D-9892-5D3B37D4209A}" srcOrd="0" destOrd="0" presId="urn:microsoft.com/office/officeart/2008/layout/LinedList"/>
    <dgm:cxn modelId="{23AA3013-ED46-9648-9B4A-4EFC3B2D3413}" type="presOf" srcId="{804128DF-F9D7-754A-9DB8-5FCE84E67BAE}" destId="{524D5CD4-2028-7C41-864B-7CFF5545ABF6}" srcOrd="0" destOrd="0" presId="urn:microsoft.com/office/officeart/2008/layout/LinedList"/>
    <dgm:cxn modelId="{933F4ECC-83EF-45AB-8CEC-98F383CC93DC}" srcId="{744A85EF-1EA1-E54E-A01E-AA432889E3AE}" destId="{2742A27D-F6EA-4C42-8C15-35231529B313}" srcOrd="2" destOrd="0" parTransId="{490092FD-98B6-4C0C-AE4C-3DC8356EFD9C}" sibTransId="{1940BDF3-7992-4762-9573-61F083C7A74B}"/>
    <dgm:cxn modelId="{67E581EF-2330-954D-B995-2EC27CAB2862}" type="presOf" srcId="{A521BD92-2843-8B46-B0C7-95502DFB686A}" destId="{7F71BE94-A97D-2A48-9119-23E1CF9D065F}" srcOrd="0" destOrd="0" presId="urn:microsoft.com/office/officeart/2008/layout/LinedList"/>
    <dgm:cxn modelId="{10DD1E99-22BE-6444-9009-50BB2E4562CB}" srcId="{804128DF-F9D7-754A-9DB8-5FCE84E67BAE}" destId="{744A85EF-1EA1-E54E-A01E-AA432889E3AE}" srcOrd="0" destOrd="0" parTransId="{9FF4CE42-E1A0-EE4F-85C7-7E82EF0D3F2B}" sibTransId="{40D83235-ED00-B64C-98B0-FE944FC765E8}"/>
    <dgm:cxn modelId="{7A174441-17F2-404D-956F-88B9396257C4}" srcId="{744A85EF-1EA1-E54E-A01E-AA432889E3AE}" destId="{A521BD92-2843-8B46-B0C7-95502DFB686A}" srcOrd="0" destOrd="0" parTransId="{0A79BD9A-DDBE-304B-8DAF-D6DE93E5AD44}" sibTransId="{7DC30638-0B97-A54E-8D4E-9093B2D9A53F}"/>
    <dgm:cxn modelId="{88C0751F-6330-5C4D-85DA-B36E7D2CF010}" srcId="{744A85EF-1EA1-E54E-A01E-AA432889E3AE}" destId="{B14950DE-CCDF-0448-9E6E-DCF26D85D4F0}" srcOrd="1" destOrd="0" parTransId="{DF39DBE2-925C-5C43-93EF-EA4D634CF18A}" sibTransId="{1CA4CA7A-7ABB-A744-8FEE-E87C01F6D212}"/>
    <dgm:cxn modelId="{6A9CCE71-BB01-C447-8E81-66C30EF3DA15}" type="presOf" srcId="{2742A27D-F6EA-4C42-8C15-35231529B313}" destId="{3ABA2E61-DBBD-1145-88B2-74A3E75EB844}" srcOrd="0" destOrd="0" presId="urn:microsoft.com/office/officeart/2008/layout/LinedList"/>
    <dgm:cxn modelId="{A69A7955-948F-D04F-B943-2FBC8073CEC2}" type="presParOf" srcId="{524D5CD4-2028-7C41-864B-7CFF5545ABF6}" destId="{EE3D1F56-C5DF-BE40-8A2A-5296FD0A65DD}" srcOrd="0" destOrd="0" presId="urn:microsoft.com/office/officeart/2008/layout/LinedList"/>
    <dgm:cxn modelId="{6A369F07-7C26-C341-A23C-2AF2C77C00AF}" type="presParOf" srcId="{524D5CD4-2028-7C41-864B-7CFF5545ABF6}" destId="{692357DF-F30B-264F-BE8C-416CE0E1BDBB}" srcOrd="1" destOrd="0" presId="urn:microsoft.com/office/officeart/2008/layout/LinedList"/>
    <dgm:cxn modelId="{F02D2AFE-4600-E749-81DD-B06D1370AD35}" type="presParOf" srcId="{692357DF-F30B-264F-BE8C-416CE0E1BDBB}" destId="{43E5559F-2612-7E4D-9892-5D3B37D4209A}" srcOrd="0" destOrd="0" presId="urn:microsoft.com/office/officeart/2008/layout/LinedList"/>
    <dgm:cxn modelId="{DDF56356-2BD9-194E-9745-681A9491699F}" type="presParOf" srcId="{692357DF-F30B-264F-BE8C-416CE0E1BDBB}" destId="{763AD160-28AD-1343-ADE6-9956AEF05853}" srcOrd="1" destOrd="0" presId="urn:microsoft.com/office/officeart/2008/layout/LinedList"/>
    <dgm:cxn modelId="{A597C725-BC1E-E342-8249-0E42A16A96AF}" type="presParOf" srcId="{763AD160-28AD-1343-ADE6-9956AEF05853}" destId="{38F4FC7C-9D4E-D248-A0EC-F66E992C50E7}" srcOrd="0" destOrd="0" presId="urn:microsoft.com/office/officeart/2008/layout/LinedList"/>
    <dgm:cxn modelId="{34C2E7E4-917D-7D40-A1B9-BC551847F2E5}" type="presParOf" srcId="{763AD160-28AD-1343-ADE6-9956AEF05853}" destId="{FE72A1AC-8E4C-F74F-A00E-778466AB12D2}" srcOrd="1" destOrd="0" presId="urn:microsoft.com/office/officeart/2008/layout/LinedList"/>
    <dgm:cxn modelId="{F87CEFE9-F8EC-2943-BC3F-A93EF4A04157}" type="presParOf" srcId="{FE72A1AC-8E4C-F74F-A00E-778466AB12D2}" destId="{29DA5FD6-20BE-144B-979E-54D29C0123E5}" srcOrd="0" destOrd="0" presId="urn:microsoft.com/office/officeart/2008/layout/LinedList"/>
    <dgm:cxn modelId="{85558E77-4E4F-CA40-B93B-9D5635DB7ECF}" type="presParOf" srcId="{FE72A1AC-8E4C-F74F-A00E-778466AB12D2}" destId="{7F71BE94-A97D-2A48-9119-23E1CF9D065F}" srcOrd="1" destOrd="0" presId="urn:microsoft.com/office/officeart/2008/layout/LinedList"/>
    <dgm:cxn modelId="{77C14AF5-08A2-E14C-90A1-889948D341C6}" type="presParOf" srcId="{FE72A1AC-8E4C-F74F-A00E-778466AB12D2}" destId="{BE7CEB19-4100-D145-90FC-9883F0E4D97E}" srcOrd="2" destOrd="0" presId="urn:microsoft.com/office/officeart/2008/layout/LinedList"/>
    <dgm:cxn modelId="{F8ADA412-FD13-C44E-908D-A7B0065C438A}" type="presParOf" srcId="{763AD160-28AD-1343-ADE6-9956AEF05853}" destId="{3E5CB6BB-AF5E-3C43-BE94-B466EF9CF382}" srcOrd="2" destOrd="0" presId="urn:microsoft.com/office/officeart/2008/layout/LinedList"/>
    <dgm:cxn modelId="{BFC676B9-3AF1-E14E-894A-A2BC6538798A}" type="presParOf" srcId="{763AD160-28AD-1343-ADE6-9956AEF05853}" destId="{B42591C2-EB4A-A44D-85A4-28121A71ABD5}" srcOrd="3" destOrd="0" presId="urn:microsoft.com/office/officeart/2008/layout/LinedList"/>
    <dgm:cxn modelId="{2627B88D-8096-DE4C-B67F-05AB664ADEFD}" type="presParOf" srcId="{763AD160-28AD-1343-ADE6-9956AEF05853}" destId="{7AE1CE1C-D608-4147-9978-96979649C732}" srcOrd="4" destOrd="0" presId="urn:microsoft.com/office/officeart/2008/layout/LinedList"/>
    <dgm:cxn modelId="{A91BBC36-4679-104F-ADD9-6F9CE17A7F12}" type="presParOf" srcId="{7AE1CE1C-D608-4147-9978-96979649C732}" destId="{8B04D147-DC80-E54C-B25C-F89AB74DF997}" srcOrd="0" destOrd="0" presId="urn:microsoft.com/office/officeart/2008/layout/LinedList"/>
    <dgm:cxn modelId="{6CA46D3F-760E-464E-86E4-3210AAE6BD30}" type="presParOf" srcId="{7AE1CE1C-D608-4147-9978-96979649C732}" destId="{98DE898E-BFB6-634A-A312-D80A7981D314}" srcOrd="1" destOrd="0" presId="urn:microsoft.com/office/officeart/2008/layout/LinedList"/>
    <dgm:cxn modelId="{E3E05D3C-5DFD-7540-8B82-848C2315C161}" type="presParOf" srcId="{7AE1CE1C-D608-4147-9978-96979649C732}" destId="{C9A4D8AF-0B94-9248-8DB6-B0024D66FEC2}" srcOrd="2" destOrd="0" presId="urn:microsoft.com/office/officeart/2008/layout/LinedList"/>
    <dgm:cxn modelId="{443CA794-0E8D-6345-91CA-712BEE96DF14}" type="presParOf" srcId="{763AD160-28AD-1343-ADE6-9956AEF05853}" destId="{BDBB30F8-078B-CE4C-94D7-034BF41A56CC}" srcOrd="5" destOrd="0" presId="urn:microsoft.com/office/officeart/2008/layout/LinedList"/>
    <dgm:cxn modelId="{260C48F3-0D08-824C-B55D-2C4F1B8F9C38}" type="presParOf" srcId="{763AD160-28AD-1343-ADE6-9956AEF05853}" destId="{F05F66C3-589B-E24C-AAB8-598C8BD29DEA}" srcOrd="6" destOrd="0" presId="urn:microsoft.com/office/officeart/2008/layout/LinedList"/>
    <dgm:cxn modelId="{29CD909E-D4A4-A445-9794-C1EF7FF4E2B2}" type="presParOf" srcId="{763AD160-28AD-1343-ADE6-9956AEF05853}" destId="{4A686F21-A4A6-1142-8FEE-D7481EA3D2E9}" srcOrd="7" destOrd="0" presId="urn:microsoft.com/office/officeart/2008/layout/LinedList"/>
    <dgm:cxn modelId="{EAB9EB6A-E873-F341-A3D7-899AC46E2909}" type="presParOf" srcId="{4A686F21-A4A6-1142-8FEE-D7481EA3D2E9}" destId="{A9F41E34-9CB9-C248-A842-901ED22C89B7}" srcOrd="0" destOrd="0" presId="urn:microsoft.com/office/officeart/2008/layout/LinedList"/>
    <dgm:cxn modelId="{E61F6557-FC0F-0944-A691-4F295D4CA085}" type="presParOf" srcId="{4A686F21-A4A6-1142-8FEE-D7481EA3D2E9}" destId="{3ABA2E61-DBBD-1145-88B2-74A3E75EB844}" srcOrd="1" destOrd="0" presId="urn:microsoft.com/office/officeart/2008/layout/LinedList"/>
    <dgm:cxn modelId="{0F6303EB-CD2A-F944-AE93-4ADA5F662433}" type="presParOf" srcId="{4A686F21-A4A6-1142-8FEE-D7481EA3D2E9}" destId="{1EA8409F-F7A8-FD47-AFD0-6E188E440162}" srcOrd="2" destOrd="0" presId="urn:microsoft.com/office/officeart/2008/layout/LinedList"/>
    <dgm:cxn modelId="{774AF59D-4708-2649-BD59-E9023C59B819}" type="presParOf" srcId="{763AD160-28AD-1343-ADE6-9956AEF05853}" destId="{D4F170F8-EBE6-2640-AD25-BAC2A24E557E}" srcOrd="8" destOrd="0" presId="urn:microsoft.com/office/officeart/2008/layout/LinedList"/>
    <dgm:cxn modelId="{266CEC8F-838E-2F42-B0A3-971DC607483B}" type="presParOf" srcId="{763AD160-28AD-1343-ADE6-9956AEF05853}" destId="{19C6B80D-5842-FF4F-AC3B-0FB0B814CC0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92726-03C8-4B0D-B40F-FCA432AEA4DF}">
      <dsp:nvSpPr>
        <dsp:cNvPr id="0" name=""/>
        <dsp:cNvSpPr/>
      </dsp:nvSpPr>
      <dsp:spPr>
        <a:xfrm>
          <a:off x="0" y="2645"/>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36D9-7E28-4C61-A9B8-7FBCD80E587B}">
      <dsp:nvSpPr>
        <dsp:cNvPr id="0" name=""/>
        <dsp:cNvSpPr/>
      </dsp:nvSpPr>
      <dsp:spPr>
        <a:xfrm>
          <a:off x="0" y="2645"/>
          <a:ext cx="1030349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solidFill>
                <a:schemeClr val="tx1">
                  <a:lumMod val="75000"/>
                  <a:lumOff val="25000"/>
                </a:schemeClr>
              </a:solidFill>
            </a:rPr>
            <a:t>Enhancing emergency </a:t>
          </a:r>
          <a:r>
            <a:rPr lang="en-US" sz="3200" b="1" kern="1200" dirty="0">
              <a:solidFill>
                <a:schemeClr val="tx1">
                  <a:lumMod val="75000"/>
                  <a:lumOff val="25000"/>
                </a:schemeClr>
              </a:solidFill>
            </a:rPr>
            <a:t>decision-making capabilities</a:t>
          </a:r>
        </a:p>
        <a:p>
          <a:pPr lvl="0" algn="l" defTabSz="1422400">
            <a:lnSpc>
              <a:spcPct val="90000"/>
            </a:lnSpc>
            <a:spcBef>
              <a:spcPct val="0"/>
            </a:spcBef>
            <a:spcAft>
              <a:spcPct val="35000"/>
            </a:spcAft>
          </a:pPr>
          <a:endParaRPr lang="fr-FR" sz="3200" kern="1200" dirty="0"/>
        </a:p>
      </dsp:txBody>
      <dsp:txXfrm>
        <a:off x="0" y="2645"/>
        <a:ext cx="10303497" cy="1804458"/>
      </dsp:txXfrm>
    </dsp:sp>
    <dsp:sp modelId="{0BFAAC67-C1E7-4512-9568-DEE6695B5BC6}">
      <dsp:nvSpPr>
        <dsp:cNvPr id="0" name=""/>
        <dsp:cNvSpPr/>
      </dsp:nvSpPr>
      <dsp:spPr>
        <a:xfrm>
          <a:off x="0" y="1807104"/>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5C257-C89B-495D-8CB7-1071A2C8ACDB}">
      <dsp:nvSpPr>
        <dsp:cNvPr id="0" name=""/>
        <dsp:cNvSpPr/>
      </dsp:nvSpPr>
      <dsp:spPr>
        <a:xfrm>
          <a:off x="0" y="1769192"/>
          <a:ext cx="1030307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kern="1200" dirty="0">
              <a:solidFill>
                <a:schemeClr val="bg2">
                  <a:lumMod val="25000"/>
                </a:schemeClr>
              </a:solidFill>
              <a:effectLst/>
              <a:latin typeface="+mn-lt"/>
              <a:ea typeface="Times New Roman"/>
              <a:cs typeface="Times New Roman"/>
            </a:rPr>
            <a:t>Assessing national oil spill response programmes</a:t>
          </a:r>
          <a:endParaRPr lang="fr-FR" sz="3200" kern="1200" dirty="0">
            <a:solidFill>
              <a:schemeClr val="bg2">
                <a:lumMod val="25000"/>
              </a:schemeClr>
            </a:solidFill>
          </a:endParaRPr>
        </a:p>
      </dsp:txBody>
      <dsp:txXfrm>
        <a:off x="0" y="1769192"/>
        <a:ext cx="10303077" cy="1804458"/>
      </dsp:txXfrm>
    </dsp:sp>
    <dsp:sp modelId="{16B41710-7D4C-44B7-9467-F6D219014069}">
      <dsp:nvSpPr>
        <dsp:cNvPr id="0" name=""/>
        <dsp:cNvSpPr/>
      </dsp:nvSpPr>
      <dsp:spPr>
        <a:xfrm>
          <a:off x="0" y="2738728"/>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D8CB2-C0AC-419D-9DA6-DE006BD525F4}">
      <dsp:nvSpPr>
        <dsp:cNvPr id="0" name=""/>
        <dsp:cNvSpPr/>
      </dsp:nvSpPr>
      <dsp:spPr>
        <a:xfrm>
          <a:off x="0" y="2766426"/>
          <a:ext cx="10309503"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kern="1200" dirty="0">
              <a:solidFill>
                <a:schemeClr val="bg2">
                  <a:lumMod val="25000"/>
                </a:schemeClr>
              </a:solidFill>
              <a:effectLst/>
              <a:latin typeface="+mn-lt"/>
              <a:ea typeface="+mn-ea"/>
              <a:cs typeface="+mn-cs"/>
            </a:rPr>
            <a:t>Strengthening cooperation between sub-regional plans and arrangements and national </a:t>
          </a:r>
          <a:r>
            <a:rPr lang="en-GB" sz="3200" b="1" kern="1200" dirty="0">
              <a:solidFill>
                <a:schemeClr val="bg2">
                  <a:lumMod val="25000"/>
                </a:schemeClr>
              </a:solidFill>
              <a:effectLst/>
              <a:latin typeface="+mn-lt"/>
              <a:ea typeface="+mn-ea"/>
              <a:cs typeface="+mn-cs"/>
            </a:rPr>
            <a:t>emergency procedures</a:t>
          </a:r>
          <a:endParaRPr lang="fr-FR" sz="3200" kern="1200" dirty="0">
            <a:solidFill>
              <a:schemeClr val="bg2">
                <a:lumMod val="25000"/>
              </a:schemeClr>
            </a:solidFill>
          </a:endParaRPr>
        </a:p>
      </dsp:txBody>
      <dsp:txXfrm>
        <a:off x="0" y="2766426"/>
        <a:ext cx="10309503" cy="1804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92726-03C8-4B0D-B40F-FCA432AEA4DF}">
      <dsp:nvSpPr>
        <dsp:cNvPr id="0" name=""/>
        <dsp:cNvSpPr/>
      </dsp:nvSpPr>
      <dsp:spPr>
        <a:xfrm>
          <a:off x="0" y="0"/>
          <a:ext cx="1031202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36D9-7E28-4C61-A9B8-7FBCD80E587B}">
      <dsp:nvSpPr>
        <dsp:cNvPr id="0" name=""/>
        <dsp:cNvSpPr/>
      </dsp:nvSpPr>
      <dsp:spPr>
        <a:xfrm>
          <a:off x="0" y="0"/>
          <a:ext cx="4069475"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GB" sz="3600" kern="1200" dirty="0">
              <a:solidFill>
                <a:schemeClr val="tx1"/>
              </a:solidFill>
            </a:rPr>
            <a:t>Update of </a:t>
          </a:r>
          <a:br>
            <a:rPr lang="en-GB" sz="3600" kern="1200" dirty="0">
              <a:solidFill>
                <a:schemeClr val="tx1"/>
              </a:solidFill>
            </a:rPr>
          </a:br>
          <a:r>
            <a:rPr lang="en-GB" sz="3600" b="1" kern="1200" dirty="0">
              <a:solidFill>
                <a:schemeClr val="tx1"/>
              </a:solidFill>
            </a:rPr>
            <a:t>decision support tools</a:t>
          </a:r>
          <a:endParaRPr lang="fr-FR" sz="3600" b="1" kern="1200" dirty="0">
            <a:solidFill>
              <a:schemeClr val="tx1"/>
            </a:solidFill>
          </a:endParaRPr>
        </a:p>
      </dsp:txBody>
      <dsp:txXfrm>
        <a:off x="0" y="0"/>
        <a:ext cx="4069475" cy="2709333"/>
      </dsp:txXfrm>
    </dsp:sp>
    <dsp:sp modelId="{88E84884-AC72-4A2B-B0DD-D3B09FC9D805}">
      <dsp:nvSpPr>
        <dsp:cNvPr id="0" name=""/>
        <dsp:cNvSpPr/>
      </dsp:nvSpPr>
      <dsp:spPr>
        <a:xfrm>
          <a:off x="4922158" y="62696"/>
          <a:ext cx="4632417"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b="1" kern="1200" dirty="0">
              <a:solidFill>
                <a:srgbClr val="ED7536"/>
              </a:solidFill>
            </a:rPr>
            <a:t>Inter-regional HNS Response Manual</a:t>
          </a:r>
          <a:r>
            <a:rPr lang="en-GB" sz="3200" kern="1200" dirty="0">
              <a:solidFill>
                <a:srgbClr val="ED7536"/>
              </a:solidFill>
            </a:rPr>
            <a:t> </a:t>
          </a:r>
          <a:r>
            <a:rPr lang="en-GB" sz="3200" kern="1200" dirty="0">
              <a:solidFill>
                <a:schemeClr val="tx1"/>
              </a:solidFill>
            </a:rPr>
            <a:t>between REMPEC, HELCOM and Bonn Agreement</a:t>
          </a:r>
          <a:endParaRPr lang="fr-FR" sz="3200" kern="1200" dirty="0">
            <a:solidFill>
              <a:schemeClr val="tx1"/>
            </a:solidFill>
          </a:endParaRPr>
        </a:p>
      </dsp:txBody>
      <dsp:txXfrm>
        <a:off x="4922158" y="62696"/>
        <a:ext cx="4632417" cy="2460625"/>
      </dsp:txXfrm>
    </dsp:sp>
    <dsp:sp modelId="{7C23E6C7-832A-45D9-BE68-C68893659EEB}">
      <dsp:nvSpPr>
        <dsp:cNvPr id="0" name=""/>
        <dsp:cNvSpPr/>
      </dsp:nvSpPr>
      <dsp:spPr>
        <a:xfrm>
          <a:off x="4069475" y="2583656"/>
          <a:ext cx="623555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FAAC67-C1E7-4512-9568-DEE6695B5BC6}">
      <dsp:nvSpPr>
        <dsp:cNvPr id="0" name=""/>
        <dsp:cNvSpPr/>
      </dsp:nvSpPr>
      <dsp:spPr>
        <a:xfrm>
          <a:off x="0" y="2709333"/>
          <a:ext cx="1031202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5C257-C89B-495D-8CB7-1071A2C8ACDB}">
      <dsp:nvSpPr>
        <dsp:cNvPr id="0" name=""/>
        <dsp:cNvSpPr/>
      </dsp:nvSpPr>
      <dsp:spPr>
        <a:xfrm>
          <a:off x="0" y="2709333"/>
          <a:ext cx="455571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fr-FR" sz="3200" kern="1200" dirty="0">
            <a:solidFill>
              <a:schemeClr val="tx1">
                <a:lumMod val="75000"/>
                <a:lumOff val="25000"/>
              </a:schemeClr>
            </a:solidFill>
          </a:endParaRPr>
        </a:p>
      </dsp:txBody>
      <dsp:txXfrm>
        <a:off x="0" y="2709333"/>
        <a:ext cx="4555717" cy="2709333"/>
      </dsp:txXfrm>
    </dsp:sp>
    <dsp:sp modelId="{0EBE81C5-11DC-4A42-9DD1-A947F57CA985}">
      <dsp:nvSpPr>
        <dsp:cNvPr id="0" name=""/>
        <dsp:cNvSpPr/>
      </dsp:nvSpPr>
      <dsp:spPr>
        <a:xfrm>
          <a:off x="4812795" y="2785194"/>
          <a:ext cx="5499225"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fr-FR" sz="3200" kern="1200" dirty="0"/>
            <a:t>Update and upgrade to </a:t>
          </a:r>
        </a:p>
        <a:p>
          <a:pPr lvl="0" algn="l" defTabSz="1422400">
            <a:lnSpc>
              <a:spcPct val="90000"/>
            </a:lnSpc>
            <a:spcBef>
              <a:spcPct val="0"/>
            </a:spcBef>
            <a:spcAft>
              <a:spcPct val="35000"/>
            </a:spcAft>
          </a:pPr>
          <a:r>
            <a:rPr lang="fr-FR" sz="3200" b="1" kern="1200" dirty="0">
              <a:solidFill>
                <a:srgbClr val="ED7536"/>
              </a:solidFill>
            </a:rPr>
            <a:t>MIDSIS-TROCS 4.0</a:t>
          </a:r>
          <a:endParaRPr lang="fr-FR" sz="3200" kern="1200" dirty="0">
            <a:solidFill>
              <a:srgbClr val="ED7536"/>
            </a:solidFill>
          </a:endParaRPr>
        </a:p>
      </dsp:txBody>
      <dsp:txXfrm>
        <a:off x="4812795" y="2785194"/>
        <a:ext cx="5499225" cy="2460625"/>
      </dsp:txXfrm>
    </dsp:sp>
    <dsp:sp modelId="{74AEE9EA-0A63-45B6-8F22-3B4BC1B12580}">
      <dsp:nvSpPr>
        <dsp:cNvPr id="0" name=""/>
        <dsp:cNvSpPr/>
      </dsp:nvSpPr>
      <dsp:spPr>
        <a:xfrm>
          <a:off x="4555717" y="5292989"/>
          <a:ext cx="5744117"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1098D-C8A8-AB48-806A-3A7919D875B4}">
      <dsp:nvSpPr>
        <dsp:cNvPr id="0" name=""/>
        <dsp:cNvSpPr/>
      </dsp:nvSpPr>
      <dsp:spPr>
        <a:xfrm>
          <a:off x="0" y="0"/>
          <a:ext cx="8721799"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FF226-F796-534D-B6A8-D6F3E8482CA1}">
      <dsp:nvSpPr>
        <dsp:cNvPr id="0" name=""/>
        <dsp:cNvSpPr/>
      </dsp:nvSpPr>
      <dsp:spPr>
        <a:xfrm>
          <a:off x="0" y="0"/>
          <a:ext cx="1744359"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fr-FR" sz="6500" kern="1200" dirty="0"/>
        </a:p>
      </dsp:txBody>
      <dsp:txXfrm>
        <a:off x="0" y="0"/>
        <a:ext cx="1744359" cy="4320480"/>
      </dsp:txXfrm>
    </dsp:sp>
    <dsp:sp modelId="{ACB18E24-1375-8347-9E6A-DF6B11CA5BD2}">
      <dsp:nvSpPr>
        <dsp:cNvPr id="0" name=""/>
        <dsp:cNvSpPr/>
      </dsp:nvSpPr>
      <dsp:spPr>
        <a:xfrm>
          <a:off x="1827397" y="0"/>
          <a:ext cx="6846612"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GB" sz="3900" kern="1200" dirty="0">
              <a:solidFill>
                <a:schemeClr val="tx1">
                  <a:lumMod val="75000"/>
                  <a:lumOff val="25000"/>
                </a:schemeClr>
              </a:solidFill>
            </a:rPr>
            <a:t>Training on the use of the </a:t>
          </a:r>
          <a:r>
            <a:rPr lang="en-GB" sz="3900" b="1" kern="1200" dirty="0">
              <a:solidFill>
                <a:schemeClr val="tx1">
                  <a:lumMod val="75000"/>
                  <a:lumOff val="25000"/>
                </a:schemeClr>
              </a:solidFill>
            </a:rPr>
            <a:t>Manual</a:t>
          </a:r>
          <a:r>
            <a:rPr lang="en-GB" sz="3900" kern="1200" dirty="0">
              <a:solidFill>
                <a:schemeClr val="tx1">
                  <a:lumMod val="75000"/>
                  <a:lumOff val="25000"/>
                </a:schemeClr>
              </a:solidFill>
            </a:rPr>
            <a:t> and </a:t>
          </a:r>
          <a:r>
            <a:rPr lang="en-US" sz="3900" b="1" kern="1200" dirty="0">
              <a:solidFill>
                <a:schemeClr val="tx1">
                  <a:lumMod val="75000"/>
                  <a:lumOff val="25000"/>
                </a:schemeClr>
              </a:solidFill>
            </a:rPr>
            <a:t>Readiness Evaluation Tool for Oil Spills </a:t>
          </a:r>
          <a:endParaRPr lang="fr-FR" sz="3900" b="1" kern="1200" dirty="0"/>
        </a:p>
      </dsp:txBody>
      <dsp:txXfrm>
        <a:off x="1827397" y="0"/>
        <a:ext cx="6846612" cy="2008348"/>
      </dsp:txXfrm>
    </dsp:sp>
    <dsp:sp modelId="{F93F2894-CB60-C04E-B174-4FAE98A3C930}">
      <dsp:nvSpPr>
        <dsp:cNvPr id="0" name=""/>
        <dsp:cNvSpPr/>
      </dsp:nvSpPr>
      <dsp:spPr>
        <a:xfrm>
          <a:off x="1744359" y="1872207"/>
          <a:ext cx="69774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228C06-673F-7447-BD07-14E45CCE7B15}">
      <dsp:nvSpPr>
        <dsp:cNvPr id="0" name=""/>
        <dsp:cNvSpPr/>
      </dsp:nvSpPr>
      <dsp:spPr>
        <a:xfrm>
          <a:off x="1827397" y="1944221"/>
          <a:ext cx="6846612"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GB" sz="3900" b="1" kern="1200" dirty="0">
              <a:solidFill>
                <a:schemeClr val="tx1">
                  <a:lumMod val="75000"/>
                  <a:lumOff val="25000"/>
                </a:schemeClr>
              </a:solidFill>
            </a:rPr>
            <a:t>Gap and performance analysis </a:t>
          </a:r>
          <a:r>
            <a:rPr lang="en-GB" sz="3900" kern="1200" dirty="0">
              <a:solidFill>
                <a:schemeClr val="tx1">
                  <a:lumMod val="75000"/>
                  <a:lumOff val="25000"/>
                </a:schemeClr>
              </a:solidFill>
            </a:rPr>
            <a:t>using the </a:t>
          </a:r>
          <a:r>
            <a:rPr lang="fr-FR" sz="3900" kern="1200" dirty="0" err="1">
              <a:solidFill>
                <a:schemeClr val="tx1">
                  <a:lumMod val="75000"/>
                  <a:lumOff val="25000"/>
                </a:schemeClr>
              </a:solidFill>
            </a:rPr>
            <a:t>tool</a:t>
          </a:r>
          <a:r>
            <a:rPr lang="fr-FR" sz="3900" kern="1200" dirty="0">
              <a:solidFill>
                <a:schemeClr val="tx1">
                  <a:lumMod val="75000"/>
                  <a:lumOff val="25000"/>
                </a:schemeClr>
              </a:solidFill>
            </a:rPr>
            <a:t> </a:t>
          </a:r>
          <a:r>
            <a:rPr lang="en-GB" sz="3900" kern="1200" dirty="0" smtClean="0">
              <a:solidFill>
                <a:schemeClr val="tx1">
                  <a:lumMod val="75000"/>
                  <a:lumOff val="25000"/>
                </a:schemeClr>
              </a:solidFill>
            </a:rPr>
            <a:t>and development </a:t>
          </a:r>
          <a:r>
            <a:rPr lang="en-GB" sz="3900" kern="1200" dirty="0">
              <a:solidFill>
                <a:schemeClr val="tx1">
                  <a:lumMod val="75000"/>
                  <a:lumOff val="25000"/>
                </a:schemeClr>
              </a:solidFill>
            </a:rPr>
            <a:t>of </a:t>
          </a:r>
          <a:r>
            <a:rPr lang="en-GB" sz="3900" b="1" kern="1200" dirty="0">
              <a:solidFill>
                <a:schemeClr val="tx1">
                  <a:lumMod val="75000"/>
                  <a:lumOff val="25000"/>
                </a:schemeClr>
              </a:solidFill>
            </a:rPr>
            <a:t>improvement programmes</a:t>
          </a:r>
          <a:endParaRPr lang="fr-FR" sz="3900" kern="1200" dirty="0"/>
        </a:p>
      </dsp:txBody>
      <dsp:txXfrm>
        <a:off x="1827397" y="1944221"/>
        <a:ext cx="6846612" cy="2008348"/>
      </dsp:txXfrm>
    </dsp:sp>
    <dsp:sp modelId="{52A888BB-CBBA-3F47-BA10-92AF51E2BF0B}">
      <dsp:nvSpPr>
        <dsp:cNvPr id="0" name=""/>
        <dsp:cNvSpPr/>
      </dsp:nvSpPr>
      <dsp:spPr>
        <a:xfrm>
          <a:off x="1744359" y="3753165"/>
          <a:ext cx="69774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1F56-C5DF-BE40-8A2A-5296FD0A65DD}">
      <dsp:nvSpPr>
        <dsp:cNvPr id="0" name=""/>
        <dsp:cNvSpPr/>
      </dsp:nvSpPr>
      <dsp:spPr>
        <a:xfrm>
          <a:off x="0" y="0"/>
          <a:ext cx="751127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3E5559F-2612-7E4D-9892-5D3B37D4209A}">
      <dsp:nvSpPr>
        <dsp:cNvPr id="0" name=""/>
        <dsp:cNvSpPr/>
      </dsp:nvSpPr>
      <dsp:spPr>
        <a:xfrm>
          <a:off x="0" y="0"/>
          <a:ext cx="1502255" cy="36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fr-FR" sz="6500" kern="1200" dirty="0"/>
        </a:p>
      </dsp:txBody>
      <dsp:txXfrm>
        <a:off x="0" y="0"/>
        <a:ext cx="1502255" cy="3614800"/>
      </dsp:txXfrm>
    </dsp:sp>
    <dsp:sp modelId="{7F71BE94-A97D-2A48-9119-23E1CF9D065F}">
      <dsp:nvSpPr>
        <dsp:cNvPr id="0" name=""/>
        <dsp:cNvSpPr/>
      </dsp:nvSpPr>
      <dsp:spPr>
        <a:xfrm>
          <a:off x="1614924" y="56481"/>
          <a:ext cx="5896350"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dirty="0">
              <a:solidFill>
                <a:schemeClr val="tx1">
                  <a:lumMod val="75000"/>
                  <a:lumOff val="25000"/>
                </a:schemeClr>
              </a:solidFill>
            </a:rPr>
            <a:t>Manuals on </a:t>
          </a:r>
          <a:r>
            <a:rPr lang="en-GB" sz="2100" b="1" kern="1200" dirty="0">
              <a:solidFill>
                <a:schemeClr val="tx1">
                  <a:lumMod val="75000"/>
                  <a:lumOff val="25000"/>
                </a:schemeClr>
              </a:solidFill>
            </a:rPr>
            <a:t>national mechanisms</a:t>
          </a:r>
          <a:r>
            <a:rPr lang="en-GB" sz="2100" kern="1200" dirty="0">
              <a:solidFill>
                <a:schemeClr val="tx1">
                  <a:lumMod val="75000"/>
                  <a:lumOff val="25000"/>
                </a:schemeClr>
              </a:solidFill>
            </a:rPr>
            <a:t> for the mobilisation of response equipment and experts in case of emergency</a:t>
          </a:r>
          <a:endParaRPr lang="fr-FR" sz="2100" kern="1200" dirty="0">
            <a:solidFill>
              <a:schemeClr val="bg2">
                <a:lumMod val="25000"/>
              </a:schemeClr>
            </a:solidFill>
          </a:endParaRPr>
        </a:p>
      </dsp:txBody>
      <dsp:txXfrm>
        <a:off x="1614924" y="56481"/>
        <a:ext cx="5896350" cy="1129624"/>
      </dsp:txXfrm>
    </dsp:sp>
    <dsp:sp modelId="{3E5CB6BB-AF5E-3C43-BE94-B466EF9CF382}">
      <dsp:nvSpPr>
        <dsp:cNvPr id="0" name=""/>
        <dsp:cNvSpPr/>
      </dsp:nvSpPr>
      <dsp:spPr>
        <a:xfrm>
          <a:off x="1502255" y="1186106"/>
          <a:ext cx="60090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8DE898E-BFB6-634A-A312-D80A7981D314}">
      <dsp:nvSpPr>
        <dsp:cNvPr id="0" name=""/>
        <dsp:cNvSpPr/>
      </dsp:nvSpPr>
      <dsp:spPr>
        <a:xfrm>
          <a:off x="1614924" y="1242587"/>
          <a:ext cx="5896350"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b="1" kern="1200" dirty="0">
              <a:solidFill>
                <a:schemeClr val="tx1">
                  <a:lumMod val="75000"/>
                  <a:lumOff val="25000"/>
                </a:schemeClr>
              </a:solidFill>
            </a:rPr>
            <a:t>Feasibility study </a:t>
          </a:r>
          <a:r>
            <a:rPr lang="en-GB" sz="2100" b="0" kern="1200" dirty="0">
              <a:solidFill>
                <a:schemeClr val="tx1">
                  <a:lumMod val="75000"/>
                  <a:lumOff val="25000"/>
                </a:schemeClr>
              </a:solidFill>
            </a:rPr>
            <a:t>on synergies</a:t>
          </a:r>
          <a:r>
            <a:rPr lang="en-GB" sz="2100" b="1" kern="1200" dirty="0">
              <a:solidFill>
                <a:schemeClr val="tx1">
                  <a:lumMod val="75000"/>
                  <a:lumOff val="25000"/>
                </a:schemeClr>
              </a:solidFill>
            </a:rPr>
            <a:t> </a:t>
          </a:r>
          <a:r>
            <a:rPr lang="en-GB" sz="2100" kern="1200" dirty="0">
              <a:solidFill>
                <a:schemeClr val="tx1">
                  <a:lumMod val="75000"/>
                  <a:lumOff val="25000"/>
                </a:schemeClr>
              </a:solidFill>
            </a:rPr>
            <a:t>between existing </a:t>
          </a:r>
          <a:r>
            <a:rPr lang="en-GB" sz="2100" b="0" kern="1200" dirty="0">
              <a:solidFill>
                <a:schemeClr val="tx1">
                  <a:lumMod val="75000"/>
                  <a:lumOff val="25000"/>
                </a:schemeClr>
              </a:solidFill>
            </a:rPr>
            <a:t>Sub-regional agreements and plans </a:t>
          </a:r>
          <a:r>
            <a:rPr lang="en-GB" sz="2100" b="1" kern="1200" dirty="0">
              <a:solidFill>
                <a:schemeClr val="tx1">
                  <a:lumMod val="75000"/>
                  <a:lumOff val="25000"/>
                </a:schemeClr>
              </a:solidFill>
            </a:rPr>
            <a:t>(RAMOGEPOL, LION PLAN &amp; AMT)</a:t>
          </a:r>
          <a:endParaRPr lang="fr-FR" sz="2100" b="0" kern="1200" dirty="0">
            <a:solidFill>
              <a:schemeClr val="bg2">
                <a:lumMod val="25000"/>
              </a:schemeClr>
            </a:solidFill>
          </a:endParaRPr>
        </a:p>
      </dsp:txBody>
      <dsp:txXfrm>
        <a:off x="1614924" y="1242587"/>
        <a:ext cx="5896350" cy="1129624"/>
      </dsp:txXfrm>
    </dsp:sp>
    <dsp:sp modelId="{BDBB30F8-078B-CE4C-94D7-034BF41A56CC}">
      <dsp:nvSpPr>
        <dsp:cNvPr id="0" name=""/>
        <dsp:cNvSpPr/>
      </dsp:nvSpPr>
      <dsp:spPr>
        <a:xfrm>
          <a:off x="1502255" y="2372212"/>
          <a:ext cx="60090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ABA2E61-DBBD-1145-88B2-74A3E75EB844}">
      <dsp:nvSpPr>
        <dsp:cNvPr id="0" name=""/>
        <dsp:cNvSpPr/>
      </dsp:nvSpPr>
      <dsp:spPr>
        <a:xfrm>
          <a:off x="1614924" y="2428693"/>
          <a:ext cx="5896350"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dirty="0">
              <a:solidFill>
                <a:schemeClr val="tx1">
                  <a:lumMod val="75000"/>
                  <a:lumOff val="25000"/>
                </a:schemeClr>
              </a:solidFill>
            </a:rPr>
            <a:t>Training on </a:t>
          </a:r>
          <a:r>
            <a:rPr lang="en-GB" sz="2100" b="1" kern="1200" dirty="0">
              <a:solidFill>
                <a:schemeClr val="tx1">
                  <a:lumMod val="75000"/>
                  <a:lumOff val="25000"/>
                </a:schemeClr>
              </a:solidFill>
            </a:rPr>
            <a:t>CECIS Marine Pollution (DG ECHO) </a:t>
          </a:r>
          <a:r>
            <a:rPr lang="en-GB" sz="2100" b="0" kern="1200" dirty="0">
              <a:solidFill>
                <a:schemeClr val="tx1">
                  <a:lumMod val="75000"/>
                  <a:lumOff val="25000"/>
                </a:schemeClr>
              </a:solidFill>
            </a:rPr>
            <a:t>and</a:t>
          </a:r>
          <a:r>
            <a:rPr lang="en-GB" sz="2100" b="1" kern="1200" dirty="0">
              <a:solidFill>
                <a:schemeClr val="tx1">
                  <a:lumMod val="75000"/>
                  <a:lumOff val="25000"/>
                </a:schemeClr>
              </a:solidFill>
            </a:rPr>
            <a:t> </a:t>
          </a:r>
          <a:r>
            <a:rPr lang="en-GB" sz="2100" b="0" kern="1200" dirty="0">
              <a:solidFill>
                <a:schemeClr val="tx1">
                  <a:lumMod val="75000"/>
                  <a:lumOff val="25000"/>
                </a:schemeClr>
              </a:solidFill>
            </a:rPr>
            <a:t>Roadmap for the set up of a </a:t>
          </a:r>
          <a:r>
            <a:rPr lang="en-GB" sz="2100" b="1" kern="1200" dirty="0">
              <a:solidFill>
                <a:schemeClr val="tx1">
                  <a:lumMod val="75000"/>
                  <a:lumOff val="25000"/>
                </a:schemeClr>
              </a:solidFill>
            </a:rPr>
            <a:t>Common Emergency Communication System </a:t>
          </a:r>
          <a:r>
            <a:rPr lang="en-GB" sz="2100" b="0" kern="1200" dirty="0">
              <a:solidFill>
                <a:schemeClr val="tx1">
                  <a:lumMod val="75000"/>
                  <a:lumOff val="25000"/>
                </a:schemeClr>
              </a:solidFill>
            </a:rPr>
            <a:t>in the Mediterranean </a:t>
          </a:r>
          <a:r>
            <a:rPr lang="fr-FR" sz="2100" b="0" kern="1200" dirty="0">
              <a:solidFill>
                <a:schemeClr val="bg2">
                  <a:lumMod val="25000"/>
                </a:schemeClr>
              </a:solidFill>
            </a:rPr>
            <a:t> </a:t>
          </a:r>
        </a:p>
      </dsp:txBody>
      <dsp:txXfrm>
        <a:off x="1614924" y="2428693"/>
        <a:ext cx="5896350" cy="1129624"/>
      </dsp:txXfrm>
    </dsp:sp>
    <dsp:sp modelId="{D4F170F8-EBE6-2640-AD25-BAC2A24E557E}">
      <dsp:nvSpPr>
        <dsp:cNvPr id="0" name=""/>
        <dsp:cNvSpPr/>
      </dsp:nvSpPr>
      <dsp:spPr>
        <a:xfrm>
          <a:off x="1502255" y="3558318"/>
          <a:ext cx="60090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A385441-1A81-4FB0-9C9B-E3EE567DCC2B}" type="datetimeFigureOut">
              <a:rPr lang="fr-FR" smtClean="0"/>
              <a:t>10/11/2020</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D30FB73-49E4-48D1-AE08-100DE2963A28}" type="slidenum">
              <a:rPr lang="fr-FR" smtClean="0"/>
              <a:t>‹N°›</a:t>
            </a:fld>
            <a:endParaRPr lang="fr-FR"/>
          </a:p>
        </p:txBody>
      </p:sp>
    </p:spTree>
    <p:extLst>
      <p:ext uri="{BB962C8B-B14F-4D97-AF65-F5344CB8AC3E}">
        <p14:creationId xmlns:p14="http://schemas.microsoft.com/office/powerpoint/2010/main" val="182042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D36EB8D-F9F0-4002-975C-9DD5F86B2D56}" type="datetimeFigureOut">
              <a:rPr lang="fr-FR" smtClean="0"/>
              <a:t>10/11/2020</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58D8C9C-475D-4B58-8E90-9268B4F92769}" type="slidenum">
              <a:rPr lang="fr-FR" smtClean="0"/>
              <a:t>‹N°›</a:t>
            </a:fld>
            <a:endParaRPr lang="fr-FR"/>
          </a:p>
        </p:txBody>
      </p:sp>
    </p:spTree>
    <p:extLst>
      <p:ext uri="{BB962C8B-B14F-4D97-AF65-F5344CB8AC3E}">
        <p14:creationId xmlns:p14="http://schemas.microsoft.com/office/powerpoint/2010/main" val="357726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58D8C9C-475D-4B58-8E90-9268B4F92769}" type="slidenum">
              <a:rPr lang="fr-FR" smtClean="0"/>
              <a:t>2</a:t>
            </a:fld>
            <a:endParaRPr lang="fr-FR"/>
          </a:p>
        </p:txBody>
      </p:sp>
    </p:spTree>
    <p:extLst>
      <p:ext uri="{BB962C8B-B14F-4D97-AF65-F5344CB8AC3E}">
        <p14:creationId xmlns:p14="http://schemas.microsoft.com/office/powerpoint/2010/main" val="33855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3</a:t>
            </a:fld>
            <a:endParaRPr lang="fr-FR"/>
          </a:p>
        </p:txBody>
      </p:sp>
    </p:spTree>
    <p:extLst>
      <p:ext uri="{BB962C8B-B14F-4D97-AF65-F5344CB8AC3E}">
        <p14:creationId xmlns:p14="http://schemas.microsoft.com/office/powerpoint/2010/main" val="44854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4</a:t>
            </a:fld>
            <a:endParaRPr lang="fr-FR"/>
          </a:p>
        </p:txBody>
      </p:sp>
    </p:spTree>
    <p:extLst>
      <p:ext uri="{BB962C8B-B14F-4D97-AF65-F5344CB8AC3E}">
        <p14:creationId xmlns:p14="http://schemas.microsoft.com/office/powerpoint/2010/main" val="153373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In</a:t>
            </a:r>
            <a:r>
              <a:rPr lang="fr-FR" sz="1200" baseline="0" dirty="0">
                <a:solidFill>
                  <a:schemeClr val="tx1"/>
                </a:solidFill>
              </a:rPr>
              <a:t> support of </a:t>
            </a:r>
            <a:r>
              <a:rPr lang="fr-FR" sz="1200" b="1" baseline="0" dirty="0" err="1">
                <a:solidFill>
                  <a:schemeClr val="accent1"/>
                </a:solidFill>
              </a:rPr>
              <a:t>Specific</a:t>
            </a:r>
            <a:r>
              <a:rPr lang="fr-FR" sz="1200" b="1" baseline="0" dirty="0">
                <a:solidFill>
                  <a:schemeClr val="accent1"/>
                </a:solidFill>
              </a:rPr>
              <a:t> Objectives 17, 19, 20, 21 &amp; 22 </a:t>
            </a:r>
            <a:r>
              <a:rPr lang="fr-FR" sz="1200" baseline="0" dirty="0">
                <a:solidFill>
                  <a:schemeClr val="tx1"/>
                </a:solidFill>
              </a:rPr>
              <a:t>of REMPEC </a:t>
            </a:r>
            <a:r>
              <a:rPr lang="fr-FR" sz="1200" b="1" baseline="0" dirty="0" err="1">
                <a:solidFill>
                  <a:schemeClr val="accent1"/>
                </a:solidFill>
              </a:rPr>
              <a:t>Regional</a:t>
            </a:r>
            <a:r>
              <a:rPr lang="fr-FR" sz="1200" b="1" baseline="0" dirty="0">
                <a:solidFill>
                  <a:schemeClr val="accent1"/>
                </a:solidFill>
              </a:rPr>
              <a:t> </a:t>
            </a:r>
            <a:r>
              <a:rPr lang="fr-FR" sz="1200" b="1" baseline="0" dirty="0" err="1">
                <a:solidFill>
                  <a:schemeClr val="accent1"/>
                </a:solidFill>
              </a:rPr>
              <a:t>Strategy</a:t>
            </a:r>
            <a:endParaRPr lang="fr-FR" sz="1200" b="1" dirty="0">
              <a:solidFill>
                <a:schemeClr val="accent1"/>
              </a:solidFill>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5</a:t>
            </a:fld>
            <a:endParaRPr lang="fr-FR"/>
          </a:p>
        </p:txBody>
      </p:sp>
    </p:spTree>
    <p:extLst>
      <p:ext uri="{BB962C8B-B14F-4D97-AF65-F5344CB8AC3E}">
        <p14:creationId xmlns:p14="http://schemas.microsoft.com/office/powerpoint/2010/main" val="315333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Update of decision support tools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Inter-regional HNS Response Manual</a:t>
            </a:r>
            <a:r>
              <a:rPr lang="en-GB" sz="1200" dirty="0"/>
              <a:t> between REMPEC, HELCOM and Bonn Agreement, developed</a:t>
            </a:r>
            <a:r>
              <a:rPr lang="en-GB" sz="1200" baseline="0" dirty="0"/>
              <a:t> by </a:t>
            </a:r>
            <a:r>
              <a:rPr lang="en-GB" sz="1200" baseline="0" dirty="0" err="1"/>
              <a:t>Cedre</a:t>
            </a:r>
            <a:r>
              <a:rPr lang="en-GB" sz="1200" baseline="0" dirty="0"/>
              <a:t>, ITOPF &amp; ISPRA. Major steps in the drafting process are presented to Member States of each region during dedicated working groups or focal points meeting. First in June 2019 during REMPEC correspondents meeting in Malta, February 2020 during HELCOM Response Working Group meeting, May 2020 OTSOPA, and finally during MEDEXPOL 2020 in October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Update</a:t>
            </a:r>
            <a:r>
              <a:rPr lang="en-GB" sz="1200" dirty="0"/>
              <a:t> and </a:t>
            </a:r>
            <a:r>
              <a:rPr lang="en-GB" sz="1200" b="1" dirty="0"/>
              <a:t>upgrade</a:t>
            </a:r>
            <a:r>
              <a:rPr lang="en-GB" sz="1200" dirty="0"/>
              <a:t> of the Maritime integrated Decision support information system </a:t>
            </a:r>
            <a:r>
              <a:rPr lang="en-GB" sz="1200" b="1" dirty="0"/>
              <a:t>MIDSIS TROCS hosted by</a:t>
            </a:r>
            <a:r>
              <a:rPr lang="en-GB" sz="1200" b="1" baseline="0" dirty="0"/>
              <a:t> </a:t>
            </a:r>
            <a:r>
              <a:rPr lang="en-GB" sz="1200" b="1" baseline="0" dirty="0" err="1"/>
              <a:t>REMPEC,</a:t>
            </a:r>
            <a:r>
              <a:rPr lang="en-GB" sz="1200" b="0" baseline="0" dirty="0" err="1"/>
              <a:t>integrating</a:t>
            </a:r>
            <a:r>
              <a:rPr lang="en-GB" sz="1200" b="0" baseline="0" dirty="0"/>
              <a:t> the findings of the HNS Manual </a:t>
            </a:r>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6</a:t>
            </a:fld>
            <a:endParaRPr lang="fr-FR"/>
          </a:p>
        </p:txBody>
      </p:sp>
    </p:spTree>
    <p:extLst>
      <p:ext uri="{BB962C8B-B14F-4D97-AF65-F5344CB8AC3E}">
        <p14:creationId xmlns:p14="http://schemas.microsoft.com/office/powerpoint/2010/main" val="42611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solidFill>
                  <a:schemeClr val="tx1">
                    <a:lumMod val="75000"/>
                    <a:lumOff val="25000"/>
                  </a:schemeClr>
                </a:solidFill>
              </a:rPr>
              <a:t>Assessment of </a:t>
            </a:r>
            <a:r>
              <a:rPr lang="en-US" sz="1200" b="1" dirty="0" smtClean="0">
                <a:solidFill>
                  <a:schemeClr val="tx1">
                    <a:lumMod val="75000"/>
                    <a:lumOff val="25000"/>
                  </a:schemeClr>
                </a:solidFill>
              </a:rPr>
              <a:t>national oil spill contingency planning</a:t>
            </a:r>
          </a:p>
          <a:p>
            <a:r>
              <a:rPr lang="en-US" sz="1200" b="0" baseline="0" dirty="0" smtClean="0">
                <a:solidFill>
                  <a:schemeClr val="tx1">
                    <a:lumMod val="75000"/>
                    <a:lumOff val="25000"/>
                  </a:schemeClr>
                </a:solidFill>
              </a:rPr>
              <a:t>Developed in the Caribbean with the aim of being an internationally used tool. </a:t>
            </a:r>
          </a:p>
          <a:p>
            <a:endParaRPr lang="en-US" sz="1200" b="0" baseline="0" dirty="0" smtClean="0">
              <a:solidFill>
                <a:schemeClr val="tx1">
                  <a:lumMod val="75000"/>
                  <a:lumOff val="25000"/>
                </a:schemeClr>
              </a:solidFill>
            </a:endParaRPr>
          </a:p>
          <a:p>
            <a:r>
              <a:rPr lang="en-US" sz="1200" b="0" baseline="0" dirty="0" smtClean="0">
                <a:solidFill>
                  <a:schemeClr val="tx1">
                    <a:lumMod val="75000"/>
                    <a:lumOff val="25000"/>
                  </a:schemeClr>
                </a:solidFill>
              </a:rPr>
              <a:t>Can be adapted to every situation, after a specific training on the tool organized by REMPEC (24-26 April 2019, Valletta, Malta), e</a:t>
            </a:r>
            <a:r>
              <a:rPr lang="en-US" sz="1200" b="0" dirty="0" smtClean="0">
                <a:solidFill>
                  <a:schemeClr val="tx1">
                    <a:lumMod val="75000"/>
                    <a:lumOff val="25000"/>
                  </a:schemeClr>
                </a:solidFill>
              </a:rPr>
              <a:t>ach</a:t>
            </a:r>
            <a:r>
              <a:rPr lang="en-US" sz="1200" b="0" baseline="0" dirty="0" smtClean="0">
                <a:solidFill>
                  <a:schemeClr val="tx1">
                    <a:lumMod val="75000"/>
                    <a:lumOff val="25000"/>
                  </a:schemeClr>
                </a:solidFill>
              </a:rPr>
              <a:t> Beneficiary, with technical assistance funded by the project, conducts its national evaluation with the tool. (Already Malta, France and Italy in October 2019, Spain in December 2019 and Morocco in January 2020, Tunisia in and Algeria in March 2020).  </a:t>
            </a:r>
            <a:r>
              <a:rPr lang="fr-FR" sz="1200" b="0" baseline="0" dirty="0" err="1" smtClean="0">
                <a:solidFill>
                  <a:schemeClr val="tx1">
                    <a:lumMod val="75000"/>
                    <a:lumOff val="25000"/>
                  </a:schemeClr>
                </a:solidFill>
              </a:rPr>
              <a:t>Provided</a:t>
            </a:r>
            <a:r>
              <a:rPr lang="fr-FR" sz="1200" b="0" baseline="0" dirty="0" smtClean="0">
                <a:solidFill>
                  <a:schemeClr val="tx1">
                    <a:lumMod val="75000"/>
                    <a:lumOff val="25000"/>
                  </a:schemeClr>
                </a:solidFill>
              </a:rPr>
              <a:t> global gap analyses and </a:t>
            </a:r>
            <a:r>
              <a:rPr lang="fr-FR" sz="1200" b="0" baseline="0" dirty="0" err="1" smtClean="0">
                <a:solidFill>
                  <a:schemeClr val="tx1">
                    <a:lumMod val="75000"/>
                    <a:lumOff val="25000"/>
                  </a:schemeClr>
                </a:solidFill>
              </a:rPr>
              <a:t>developed</a:t>
            </a:r>
            <a:r>
              <a:rPr lang="fr-FR" sz="1200" b="0" baseline="0" dirty="0" smtClean="0">
                <a:solidFill>
                  <a:schemeClr val="tx1">
                    <a:lumMod val="75000"/>
                    <a:lumOff val="25000"/>
                  </a:schemeClr>
                </a:solidFill>
              </a:rPr>
              <a:t> global </a:t>
            </a:r>
            <a:r>
              <a:rPr lang="fr-FR" sz="1200" b="0" baseline="0" dirty="0" err="1" smtClean="0">
                <a:solidFill>
                  <a:schemeClr val="tx1">
                    <a:lumMod val="75000"/>
                    <a:lumOff val="25000"/>
                  </a:schemeClr>
                </a:solidFill>
              </a:rPr>
              <a:t>improvement</a:t>
            </a:r>
            <a:r>
              <a:rPr lang="fr-FR" sz="1200" b="0" baseline="0" dirty="0" smtClean="0">
                <a:solidFill>
                  <a:schemeClr val="tx1">
                    <a:lumMod val="75000"/>
                    <a:lumOff val="25000"/>
                  </a:schemeClr>
                </a:solidFill>
              </a:rPr>
              <a:t> programmes.</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56377AAE-4ECC-46C2-86ED-BF5175EC46FD}" type="slidenum">
              <a:rPr lang="fr-FR" smtClean="0"/>
              <a:t>7</a:t>
            </a:fld>
            <a:endParaRPr lang="fr-FR"/>
          </a:p>
        </p:txBody>
      </p:sp>
    </p:spTree>
    <p:extLst>
      <p:ext uri="{BB962C8B-B14F-4D97-AF65-F5344CB8AC3E}">
        <p14:creationId xmlns:p14="http://schemas.microsoft.com/office/powerpoint/2010/main" val="253733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en-GB" sz="1200" dirty="0">
                <a:solidFill>
                  <a:schemeClr val="tx1">
                    <a:lumMod val="75000"/>
                    <a:lumOff val="25000"/>
                  </a:schemeClr>
                </a:solidFill>
              </a:rPr>
              <a:t>Development of manuals on the </a:t>
            </a:r>
            <a:r>
              <a:rPr lang="en-GB" sz="1200" b="1" dirty="0">
                <a:solidFill>
                  <a:schemeClr val="tx1">
                    <a:lumMod val="75000"/>
                    <a:lumOff val="25000"/>
                  </a:schemeClr>
                </a:solidFill>
              </a:rPr>
              <a:t>national mechanisms</a:t>
            </a:r>
            <a:r>
              <a:rPr lang="en-GB" sz="1200" dirty="0">
                <a:solidFill>
                  <a:schemeClr val="tx1">
                    <a:lumMod val="75000"/>
                    <a:lumOff val="25000"/>
                  </a:schemeClr>
                </a:solidFill>
              </a:rPr>
              <a:t> for the mobilisation of response equipment and experts in case of emergency (in</a:t>
            </a:r>
            <a:r>
              <a:rPr lang="en-GB" sz="1200" baseline="0" dirty="0">
                <a:solidFill>
                  <a:schemeClr val="tx1">
                    <a:lumMod val="75000"/>
                    <a:lumOff val="25000"/>
                  </a:schemeClr>
                </a:solidFill>
              </a:rPr>
              <a:t> progress), to facilitate sub-regional cooperation in pollution response – give a picture of availability of equipment in the sub-region and to update REMPEC data bases MEDGIS MAR and Country Profile (reporting requirements of the Mediterranean Emergency protocol 2002 and OPRC 1990 Convention).</a:t>
            </a:r>
            <a:endParaRPr lang="fr-FR" sz="1200" dirty="0">
              <a:solidFill>
                <a:schemeClr val="tx1">
                  <a:lumMod val="75000"/>
                  <a:lumOff val="25000"/>
                </a:schemeClr>
              </a:solidFill>
            </a:endParaRPr>
          </a:p>
          <a:p>
            <a:pPr lvl="0"/>
            <a:endParaRPr lang="en-GB" sz="1200" b="1" dirty="0">
              <a:solidFill>
                <a:schemeClr val="tx1">
                  <a:lumMod val="75000"/>
                  <a:lumOff val="25000"/>
                </a:schemeClr>
              </a:solidFill>
            </a:endParaRPr>
          </a:p>
          <a:p>
            <a:pPr lvl="0"/>
            <a:r>
              <a:rPr lang="en-GB" sz="1200" b="1" dirty="0">
                <a:solidFill>
                  <a:schemeClr val="tx1">
                    <a:lumMod val="75000"/>
                    <a:lumOff val="25000"/>
                  </a:schemeClr>
                </a:solidFill>
              </a:rPr>
              <a:t>Study </a:t>
            </a:r>
            <a:r>
              <a:rPr lang="en-GB" sz="1200" b="0" dirty="0">
                <a:solidFill>
                  <a:schemeClr val="tx1">
                    <a:lumMod val="75000"/>
                    <a:lumOff val="25000"/>
                  </a:schemeClr>
                </a:solidFill>
              </a:rPr>
              <a:t>on synergies</a:t>
            </a:r>
            <a:r>
              <a:rPr lang="en-GB" sz="1200" b="1" dirty="0">
                <a:solidFill>
                  <a:schemeClr val="tx1">
                    <a:lumMod val="75000"/>
                    <a:lumOff val="25000"/>
                  </a:schemeClr>
                </a:solidFill>
              </a:rPr>
              <a:t> </a:t>
            </a:r>
            <a:r>
              <a:rPr lang="en-GB" sz="1200" dirty="0">
                <a:solidFill>
                  <a:schemeClr val="tx1">
                    <a:lumMod val="75000"/>
                    <a:lumOff val="25000"/>
                  </a:schemeClr>
                </a:solidFill>
              </a:rPr>
              <a:t>between existing </a:t>
            </a:r>
            <a:r>
              <a:rPr lang="en-GB" sz="1200" b="0" dirty="0">
                <a:solidFill>
                  <a:schemeClr val="tx1">
                    <a:lumMod val="75000"/>
                    <a:lumOff val="25000"/>
                  </a:schemeClr>
                </a:solidFill>
              </a:rPr>
              <a:t>Sub-regional agreements and plans </a:t>
            </a:r>
            <a:r>
              <a:rPr lang="en-GB" sz="1200" b="1" dirty="0">
                <a:solidFill>
                  <a:schemeClr val="tx1">
                    <a:lumMod val="75000"/>
                    <a:lumOff val="25000"/>
                  </a:schemeClr>
                </a:solidFill>
              </a:rPr>
              <a:t>(RAMOGEPOL, LION PLAN &amp; AMT) </a:t>
            </a:r>
            <a:r>
              <a:rPr lang="en-GB" sz="1200" b="0" dirty="0">
                <a:solidFill>
                  <a:schemeClr val="tx1">
                    <a:lumMod val="75000"/>
                    <a:lumOff val="25000"/>
                  </a:schemeClr>
                </a:solidFill>
              </a:rPr>
              <a:t>(joint</a:t>
            </a:r>
            <a:r>
              <a:rPr lang="en-GB" sz="1200" b="0" baseline="0" dirty="0">
                <a:solidFill>
                  <a:schemeClr val="tx1">
                    <a:lumMod val="75000"/>
                    <a:lumOff val="25000"/>
                  </a:schemeClr>
                </a:solidFill>
              </a:rPr>
              <a:t> activities, </a:t>
            </a:r>
            <a:r>
              <a:rPr lang="en-GB" sz="1200" b="0" baseline="0" dirty="0" err="1">
                <a:solidFill>
                  <a:schemeClr val="tx1">
                    <a:lumMod val="75000"/>
                    <a:lumOff val="25000"/>
                  </a:schemeClr>
                </a:solidFill>
              </a:rPr>
              <a:t>exercices</a:t>
            </a:r>
            <a:r>
              <a:rPr lang="en-GB" sz="1200" b="0" baseline="0" dirty="0">
                <a:solidFill>
                  <a:schemeClr val="tx1">
                    <a:lumMod val="75000"/>
                    <a:lumOff val="25000"/>
                  </a:schemeClr>
                </a:solidFill>
              </a:rPr>
              <a:t> etc.), to supplement future regional and sub regional work programmes, prepared by </a:t>
            </a:r>
            <a:r>
              <a:rPr lang="en-GB" sz="1200" b="0" baseline="0" dirty="0" err="1">
                <a:solidFill>
                  <a:schemeClr val="tx1">
                    <a:lumMod val="75000"/>
                    <a:lumOff val="25000"/>
                  </a:schemeClr>
                </a:solidFill>
              </a:rPr>
              <a:t>SGMer</a:t>
            </a:r>
            <a:r>
              <a:rPr lang="en-GB" sz="1200" b="0" baseline="0" dirty="0">
                <a:solidFill>
                  <a:schemeClr val="tx1">
                    <a:lumMod val="75000"/>
                    <a:lumOff val="25000"/>
                  </a:schemeClr>
                </a:solidFill>
              </a:rPr>
              <a:t>. Provides operational recommendations and pre-requisites to strengthen cooperation in the long term. Results available on the project website.</a:t>
            </a:r>
          </a:p>
          <a:p>
            <a:pPr lvl="0"/>
            <a:endParaRPr lang="fr-FR" sz="1200" b="1" dirty="0">
              <a:solidFill>
                <a:schemeClr val="tx1">
                  <a:lumMod val="75000"/>
                  <a:lumOff val="25000"/>
                </a:schemeClr>
              </a:solidFill>
            </a:endParaRPr>
          </a:p>
          <a:p>
            <a:pPr lvl="0"/>
            <a:r>
              <a:rPr lang="en-GB" sz="1200" dirty="0">
                <a:solidFill>
                  <a:schemeClr val="tx1">
                    <a:lumMod val="75000"/>
                    <a:lumOff val="25000"/>
                  </a:schemeClr>
                </a:solidFill>
              </a:rPr>
              <a:t>Workshop to</a:t>
            </a:r>
            <a:r>
              <a:rPr lang="en-GB" sz="1200" baseline="0" dirty="0">
                <a:solidFill>
                  <a:schemeClr val="tx1">
                    <a:lumMod val="75000"/>
                    <a:lumOff val="25000"/>
                  </a:schemeClr>
                </a:solidFill>
              </a:rPr>
              <a:t> discuss the set-up of a regional common emergency communication system and t</a:t>
            </a:r>
            <a:r>
              <a:rPr lang="en-GB" sz="1200" dirty="0">
                <a:solidFill>
                  <a:schemeClr val="tx1">
                    <a:lumMod val="75000"/>
                    <a:lumOff val="25000"/>
                  </a:schemeClr>
                </a:solidFill>
              </a:rPr>
              <a:t>raining on the use of the </a:t>
            </a:r>
            <a:r>
              <a:rPr lang="en-GB" sz="1200" b="1" dirty="0">
                <a:solidFill>
                  <a:schemeClr val="tx1">
                    <a:lumMod val="75000"/>
                    <a:lumOff val="25000"/>
                  </a:schemeClr>
                </a:solidFill>
              </a:rPr>
              <a:t>CECIS MP (DG ECHO),</a:t>
            </a:r>
            <a:r>
              <a:rPr lang="en-GB" sz="1200" b="1" baseline="0" dirty="0">
                <a:solidFill>
                  <a:schemeClr val="tx1">
                    <a:lumMod val="75000"/>
                    <a:lumOff val="25000"/>
                  </a:schemeClr>
                </a:solidFill>
              </a:rPr>
              <a:t> </a:t>
            </a:r>
            <a:r>
              <a:rPr lang="en-GB" sz="1200" b="0" dirty="0">
                <a:solidFill>
                  <a:schemeClr val="tx1">
                    <a:lumMod val="75000"/>
                    <a:lumOff val="25000"/>
                  </a:schemeClr>
                </a:solidFill>
              </a:rPr>
              <a:t>organised by</a:t>
            </a:r>
            <a:r>
              <a:rPr lang="en-GB" sz="1200" b="0" baseline="0" dirty="0">
                <a:solidFill>
                  <a:schemeClr val="tx1">
                    <a:lumMod val="75000"/>
                    <a:lumOff val="25000"/>
                  </a:schemeClr>
                </a:solidFill>
              </a:rPr>
              <a:t> REMPEC and DG ECHO in </a:t>
            </a:r>
            <a:r>
              <a:rPr lang="en-GB" sz="1200" b="0" baseline="0" dirty="0" err="1">
                <a:solidFill>
                  <a:schemeClr val="tx1">
                    <a:lumMod val="75000"/>
                    <a:lumOff val="25000"/>
                  </a:schemeClr>
                </a:solidFill>
              </a:rPr>
              <a:t>Bruxelles</a:t>
            </a:r>
            <a:r>
              <a:rPr lang="en-GB" sz="1200" b="0" baseline="0" dirty="0">
                <a:solidFill>
                  <a:schemeClr val="tx1">
                    <a:lumMod val="75000"/>
                    <a:lumOff val="25000"/>
                  </a:schemeClr>
                </a:solidFill>
              </a:rPr>
              <a:t> 22-23 October 2019. Participants from West </a:t>
            </a:r>
            <a:r>
              <a:rPr lang="en-GB" sz="1200" b="0" baseline="0" dirty="0" err="1">
                <a:solidFill>
                  <a:schemeClr val="tx1">
                    <a:lumMod val="75000"/>
                    <a:lumOff val="25000"/>
                  </a:schemeClr>
                </a:solidFill>
              </a:rPr>
              <a:t>MOPoCo</a:t>
            </a:r>
            <a:r>
              <a:rPr lang="en-GB" sz="1200" b="0" baseline="0" dirty="0">
                <a:solidFill>
                  <a:schemeClr val="tx1">
                    <a:lumMod val="75000"/>
                    <a:lumOff val="25000"/>
                  </a:schemeClr>
                </a:solidFill>
              </a:rPr>
              <a:t> as well as representatives of other Parties to the Barcelona Convention with support of DG ECHO. Participants concluded in principle on the use of CECIS MP as a regional emergency communications system.  REMPEC then conducted a survey addressed to Contracting Parties to the Barcelona Convention  on needs and requirements for the set up of a common emergency communication system. Recommendations and propositions based on the outcomes of the survey are presented during MEDEXPOL 2020. </a:t>
            </a:r>
            <a:endParaRPr lang="fr-FR" sz="1200" b="1"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0" baseline="0" dirty="0"/>
          </a:p>
        </p:txBody>
      </p:sp>
      <p:sp>
        <p:nvSpPr>
          <p:cNvPr id="4" name="Espace réservé du numéro de diapositive 3"/>
          <p:cNvSpPr>
            <a:spLocks noGrp="1"/>
          </p:cNvSpPr>
          <p:nvPr>
            <p:ph type="sldNum" sz="quarter" idx="10"/>
          </p:nvPr>
        </p:nvSpPr>
        <p:spPr/>
        <p:txBody>
          <a:bodyPr/>
          <a:lstStyle/>
          <a:p>
            <a:fld id="{56377AAE-4ECC-46C2-86ED-BF5175EC46FD}" type="slidenum">
              <a:rPr lang="fr-FR" smtClean="0"/>
              <a:t>8</a:t>
            </a:fld>
            <a:endParaRPr lang="fr-FR"/>
          </a:p>
        </p:txBody>
      </p:sp>
    </p:spTree>
    <p:extLst>
      <p:ext uri="{BB962C8B-B14F-4D97-AF65-F5344CB8AC3E}">
        <p14:creationId xmlns:p14="http://schemas.microsoft.com/office/powerpoint/2010/main" val="70834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b="0"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9</a:t>
            </a:fld>
            <a:endParaRPr lang="fr-FR"/>
          </a:p>
        </p:txBody>
      </p:sp>
    </p:spTree>
    <p:extLst>
      <p:ext uri="{BB962C8B-B14F-4D97-AF65-F5344CB8AC3E}">
        <p14:creationId xmlns:p14="http://schemas.microsoft.com/office/powerpoint/2010/main" val="16321075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0634810-7413-4653-B8DC-FB9AC51E32B6}" type="datetime1">
              <a:rPr lang="en-GB" smtClean="0"/>
              <a:t>10/11/2020</a:t>
            </a:fld>
            <a:endParaRPr lang="fr-FR"/>
          </a:p>
        </p:txBody>
      </p:sp>
      <p:sp>
        <p:nvSpPr>
          <p:cNvPr id="5" name="Espace réservé du pied de page 4"/>
          <p:cNvSpPr>
            <a:spLocks noGrp="1"/>
          </p:cNvSpPr>
          <p:nvPr>
            <p:ph type="ftr" sz="quarter" idx="11"/>
          </p:nvPr>
        </p:nvSpPr>
        <p:spPr/>
        <p:txBody>
          <a:bodyPr/>
          <a:lstStyle/>
          <a:p>
            <a:r>
              <a:rPr lang="fr-FR" smtClean="0"/>
              <a:t>WP2 – Beneficiary</a:t>
            </a:r>
            <a:endParaRPr lang="fr-FR" dirty="0"/>
          </a:p>
        </p:txBody>
      </p:sp>
      <p:sp>
        <p:nvSpPr>
          <p:cNvPr id="6" name="Espace réservé du numéro de diapositive 5"/>
          <p:cNvSpPr>
            <a:spLocks noGrp="1"/>
          </p:cNvSpPr>
          <p:nvPr>
            <p:ph type="sldNum" sz="quarter" idx="12"/>
          </p:nvPr>
        </p:nvSpPr>
        <p:spPr/>
        <p:txBody>
          <a:bodyPr/>
          <a:lstStyle/>
          <a:p>
            <a:fld id="{FF20CBA7-686B-4375-B326-2A4544B805D1}" type="slidenum">
              <a:rPr lang="fr-FR" smtClean="0"/>
              <a:t>‹N°›</a:t>
            </a:fld>
            <a:endParaRPr lang="fr-F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38200" y="1016000"/>
            <a:ext cx="8964709" cy="304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30019" y="4748510"/>
            <a:ext cx="10723781" cy="461665"/>
          </a:xfrm>
          <a:prstGeom prst="rect">
            <a:avLst/>
          </a:prstGeom>
        </p:spPr>
        <p:txBody>
          <a:bodyPr wrap="square">
            <a:spAutoFit/>
          </a:bodyPr>
          <a:lstStyle/>
          <a:p>
            <a:pPr algn="just"/>
            <a:r>
              <a:rPr lang="en-GB" sz="1200" kern="1200" dirty="0">
                <a:solidFill>
                  <a:schemeClr val="accent3"/>
                </a:solidFill>
                <a:effectLst/>
                <a:latin typeface="+mn-lt"/>
                <a:ea typeface="+mn-ea"/>
                <a:cs typeface="+mn-cs"/>
              </a:rPr>
              <a:t>West </a:t>
            </a:r>
            <a:r>
              <a:rPr lang="en-GB" sz="1200" kern="1200" dirty="0" err="1">
                <a:solidFill>
                  <a:schemeClr val="accent3"/>
                </a:solidFill>
                <a:effectLst/>
                <a:latin typeface="+mn-lt"/>
                <a:ea typeface="+mn-ea"/>
                <a:cs typeface="+mn-cs"/>
              </a:rPr>
              <a:t>MOPoCo</a:t>
            </a:r>
            <a:r>
              <a:rPr lang="en-GB" sz="1200" kern="1200" dirty="0">
                <a:solidFill>
                  <a:schemeClr val="accent3"/>
                </a:solidFill>
                <a:effectLst/>
                <a:latin typeface="+mn-lt"/>
                <a:ea typeface="+mn-ea"/>
                <a:cs typeface="+mn-cs"/>
              </a:rPr>
              <a:t> is a project co-financed by the European Union under the Union Civil Protection Mechanism – DG-ECHO, developed in cooperation with</a:t>
            </a:r>
            <a:r>
              <a:rPr lang="fr-FR" sz="1200" kern="1200" baseline="0" dirty="0">
                <a:solidFill>
                  <a:schemeClr val="accent3"/>
                </a:solidFill>
                <a:effectLst/>
                <a:latin typeface="+mn-lt"/>
                <a:ea typeface="+mn-ea"/>
                <a:cs typeface="+mn-cs"/>
              </a:rPr>
              <a:t> </a:t>
            </a:r>
            <a:r>
              <a:rPr lang="en-GB" sz="1200" kern="1200" dirty="0">
                <a:solidFill>
                  <a:schemeClr val="accent3"/>
                </a:solidFill>
                <a:effectLst/>
                <a:latin typeface="+mn-lt"/>
                <a:ea typeface="+mn-ea"/>
                <a:cs typeface="+mn-cs"/>
              </a:rPr>
              <a:t>REMPEC, </a:t>
            </a:r>
            <a:r>
              <a:rPr lang="en-GB" sz="1200" kern="1200" dirty="0" err="1">
                <a:solidFill>
                  <a:schemeClr val="accent3"/>
                </a:solidFill>
                <a:effectLst/>
                <a:latin typeface="+mn-lt"/>
                <a:ea typeface="+mn-ea"/>
                <a:cs typeface="+mn-cs"/>
              </a:rPr>
              <a:t>Cedre</a:t>
            </a:r>
            <a:r>
              <a:rPr lang="en-GB" sz="1200" kern="1200" dirty="0">
                <a:solidFill>
                  <a:schemeClr val="accent3"/>
                </a:solidFill>
                <a:effectLst/>
                <a:latin typeface="+mn-lt"/>
                <a:ea typeface="+mn-ea"/>
                <a:cs typeface="+mn-cs"/>
              </a:rPr>
              <a:t>, ISPRA, ITOPF, HELCOM, Bonn Agreement</a:t>
            </a:r>
            <a:r>
              <a:rPr lang="en-GB" sz="1200" kern="1200">
                <a:solidFill>
                  <a:schemeClr val="accent3"/>
                </a:solidFill>
                <a:effectLst/>
                <a:latin typeface="+mn-lt"/>
                <a:ea typeface="+mn-ea"/>
                <a:cs typeface="+mn-cs"/>
              </a:rPr>
              <a:t>, CNL, </a:t>
            </a:r>
            <a:r>
              <a:rPr lang="en-GB" sz="1200" kern="1200" dirty="0">
                <a:solidFill>
                  <a:schemeClr val="accent3"/>
                </a:solidFill>
                <a:effectLst/>
                <a:latin typeface="+mn-lt"/>
                <a:ea typeface="+mn-ea"/>
                <a:cs typeface="+mn-cs"/>
              </a:rPr>
              <a:t>Transport Malta, Environment Department of Morocco, </a:t>
            </a:r>
            <a:r>
              <a:rPr lang="en-GB" sz="1200" kern="1200" dirty="0" err="1">
                <a:solidFill>
                  <a:schemeClr val="accent3"/>
                </a:solidFill>
                <a:effectLst/>
                <a:latin typeface="+mn-lt"/>
                <a:ea typeface="+mn-ea"/>
                <a:cs typeface="+mn-cs"/>
              </a:rPr>
              <a:t>Ministerio</a:t>
            </a:r>
            <a:r>
              <a:rPr lang="en-GB" sz="1200" kern="1200" dirty="0">
                <a:solidFill>
                  <a:schemeClr val="accent3"/>
                </a:solidFill>
                <a:effectLst/>
                <a:latin typeface="+mn-lt"/>
                <a:ea typeface="+mn-ea"/>
                <a:cs typeface="+mn-cs"/>
              </a:rPr>
              <a:t> de FOMENTO, ANPE</a:t>
            </a:r>
            <a:r>
              <a:rPr lang="fr-FR" sz="1200" kern="1200" baseline="0" dirty="0">
                <a:solidFill>
                  <a:schemeClr val="accent3"/>
                </a:solidFill>
                <a:effectLst/>
                <a:latin typeface="+mn-lt"/>
                <a:ea typeface="+mn-ea"/>
                <a:cs typeface="+mn-cs"/>
              </a:rPr>
              <a:t> </a:t>
            </a:r>
            <a:r>
              <a:rPr lang="en-GB" sz="1200" kern="1200" dirty="0">
                <a:solidFill>
                  <a:schemeClr val="accent3"/>
                </a:solidFill>
                <a:effectLst/>
                <a:latin typeface="+mn-lt"/>
                <a:ea typeface="+mn-ea"/>
                <a:cs typeface="+mn-cs"/>
              </a:rPr>
              <a:t>and coordinated by </a:t>
            </a:r>
            <a:r>
              <a:rPr lang="en-GB" sz="1200" kern="1200" dirty="0" err="1">
                <a:solidFill>
                  <a:schemeClr val="accent3"/>
                </a:solidFill>
                <a:effectLst/>
                <a:latin typeface="+mn-lt"/>
                <a:ea typeface="+mn-ea"/>
                <a:cs typeface="+mn-cs"/>
              </a:rPr>
              <a:t>SGMer</a:t>
            </a:r>
            <a:endParaRPr lang="fr-FR" sz="1200" kern="1200" dirty="0">
              <a:solidFill>
                <a:schemeClr val="accent3"/>
              </a:solidFill>
              <a:effectLst/>
              <a:latin typeface="+mn-lt"/>
              <a:ea typeface="+mn-ea"/>
              <a:cs typeface="+mn-cs"/>
            </a:endParaRPr>
          </a:p>
        </p:txBody>
      </p:sp>
      <p:pic>
        <p:nvPicPr>
          <p:cNvPr id="21" name="Imag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26938" t="23432" r="27924" b="26639"/>
          <a:stretch/>
        </p:blipFill>
        <p:spPr>
          <a:xfrm>
            <a:off x="8477778" y="5377486"/>
            <a:ext cx="926866" cy="872994"/>
          </a:xfrm>
          <a:prstGeom prst="rect">
            <a:avLst/>
          </a:prstGeom>
        </p:spPr>
      </p:pic>
      <p:pic>
        <p:nvPicPr>
          <p:cNvPr id="22" name="Picture 5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246875" y="5547139"/>
            <a:ext cx="789842" cy="60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0"/>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2026265" y="5592064"/>
            <a:ext cx="560377" cy="51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2636330" y="5659086"/>
            <a:ext cx="751509" cy="3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2"/>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489545" y="5513255"/>
            <a:ext cx="956682" cy="7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3"/>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4061209" y="5592064"/>
            <a:ext cx="497152" cy="55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4"/>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11277593" y="5687275"/>
            <a:ext cx="549936" cy="3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7974047" y="5691873"/>
            <a:ext cx="654819" cy="4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10664079" y="5605075"/>
            <a:ext cx="608477" cy="4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36270" y="5668672"/>
            <a:ext cx="1095372" cy="44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5479" y="5667878"/>
            <a:ext cx="1676738" cy="402751"/>
          </a:xfrm>
          <a:prstGeom prst="rect">
            <a:avLst/>
          </a:prstGeom>
        </p:spPr>
      </p:pic>
      <p:pic>
        <p:nvPicPr>
          <p:cNvPr id="2" name="Imag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1543" y="5645645"/>
            <a:ext cx="1288201" cy="492944"/>
          </a:xfrm>
          <a:prstGeom prst="rect">
            <a:avLst/>
          </a:prstGeom>
        </p:spPr>
      </p:pic>
      <p:pic>
        <p:nvPicPr>
          <p:cNvPr id="3" name="Image 2"/>
          <p:cNvPicPr>
            <a:picLocks noChangeAspect="1"/>
          </p:cNvPicPr>
          <p:nvPr userDrawn="1"/>
        </p:nvPicPr>
        <p:blipFill rotWithShape="1">
          <a:blip r:embed="rId15">
            <a:extLst>
              <a:ext uri="{28A0092B-C50C-407E-A947-70E740481C1C}">
                <a14:useLocalDpi xmlns:a14="http://schemas.microsoft.com/office/drawing/2010/main" val="0"/>
              </a:ext>
            </a:extLst>
          </a:blip>
          <a:srcRect l="9009"/>
          <a:stretch/>
        </p:blipFill>
        <p:spPr>
          <a:xfrm>
            <a:off x="9321685" y="5691873"/>
            <a:ext cx="1342394" cy="362181"/>
          </a:xfrm>
          <a:prstGeom prst="rect">
            <a:avLst/>
          </a:prstGeom>
        </p:spPr>
      </p:pic>
    </p:spTree>
    <p:extLst>
      <p:ext uri="{BB962C8B-B14F-4D97-AF65-F5344CB8AC3E}">
        <p14:creationId xmlns:p14="http://schemas.microsoft.com/office/powerpoint/2010/main" val="218920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645DF48-959F-4297-8CB8-1D24D18197B7}" type="datetime1">
              <a:rPr lang="en-GB" smtClean="0"/>
              <a:t>10/11/2020</a:t>
            </a:fld>
            <a:endParaRPr lang="fr-FR" dirty="0"/>
          </a:p>
        </p:txBody>
      </p:sp>
      <p:sp>
        <p:nvSpPr>
          <p:cNvPr id="5" name="Espace réservé du pied de page 4"/>
          <p:cNvSpPr>
            <a:spLocks noGrp="1"/>
          </p:cNvSpPr>
          <p:nvPr>
            <p:ph type="ftr" sz="quarter" idx="11"/>
          </p:nvPr>
        </p:nvSpPr>
        <p:spPr/>
        <p:txBody>
          <a:bodyPr/>
          <a:lstStyle/>
          <a:p>
            <a:r>
              <a:rPr lang="fr-FR" dirty="0" smtClean="0"/>
              <a:t>WP2 – </a:t>
            </a:r>
            <a:r>
              <a:rPr lang="fr-FR" dirty="0" err="1" smtClean="0"/>
              <a:t>Beneficiary</a:t>
            </a:r>
            <a:endParaRPr lang="fr-FR" dirty="0"/>
          </a:p>
        </p:txBody>
      </p:sp>
      <p:sp>
        <p:nvSpPr>
          <p:cNvPr id="6" name="Espace réservé du numéro de diapositive 5"/>
          <p:cNvSpPr>
            <a:spLocks noGrp="1"/>
          </p:cNvSpPr>
          <p:nvPr>
            <p:ph type="sldNum" sz="quarter" idx="12"/>
          </p:nvPr>
        </p:nvSpPr>
        <p:spPr>
          <a:xfrm>
            <a:off x="8263165" y="6356349"/>
            <a:ext cx="2743200" cy="365125"/>
          </a:xfrm>
        </p:spPr>
        <p:txBody>
          <a:bodyPr/>
          <a:lstStyle/>
          <a:p>
            <a:fld id="{FF20CBA7-686B-4375-B326-2A4544B805D1}" type="slidenum">
              <a:rPr lang="fr-FR" smtClean="0"/>
              <a:t>‹N°›</a:t>
            </a:fld>
            <a:endParaRPr lang="fr-FR"/>
          </a:p>
        </p:txBody>
      </p:sp>
      <p:sp>
        <p:nvSpPr>
          <p:cNvPr id="9" name="Espace réservé du contenu 2"/>
          <p:cNvSpPr>
            <a:spLocks noGrp="1"/>
          </p:cNvSpPr>
          <p:nvPr>
            <p:ph idx="1" hasCustomPrompt="1"/>
          </p:nvPr>
        </p:nvSpPr>
        <p:spPr>
          <a:xfrm>
            <a:off x="825500" y="2679477"/>
            <a:ext cx="10515600" cy="3517851"/>
          </a:xfrm>
        </p:spPr>
        <p:txBody>
          <a:bodyPr/>
          <a:lstStyle>
            <a:lvl1pPr>
              <a:defRPr sz="3200" baseline="0">
                <a:solidFill>
                  <a:schemeClr val="tx1"/>
                </a:solidFill>
              </a:defRPr>
            </a:lvl1pPr>
            <a:lvl2pPr>
              <a:defRPr sz="2800"/>
            </a:lvl2pPr>
            <a:lvl3pPr>
              <a:defRPr sz="2400"/>
            </a:lvl3pPr>
            <a:lvl4pPr>
              <a:defRPr sz="2000"/>
            </a:lvl4pPr>
          </a:lstStyle>
          <a:p>
            <a:pPr lvl="0"/>
            <a:r>
              <a:rPr lang="fr-FR" dirty="0" err="1"/>
              <a:t>Level</a:t>
            </a:r>
            <a:r>
              <a:rPr lang="fr-FR" dirty="0"/>
              <a:t> 1 (32 pt) – </a:t>
            </a:r>
            <a:r>
              <a:rPr lang="fr-FR" dirty="0" err="1"/>
              <a:t>Highlited</a:t>
            </a:r>
            <a:r>
              <a:rPr lang="fr-FR" dirty="0"/>
              <a:t> </a:t>
            </a:r>
            <a:r>
              <a:rPr lang="fr-FR" dirty="0" err="1"/>
              <a:t>text</a:t>
            </a:r>
            <a:endParaRPr lang="fr-FR" dirty="0"/>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p:txBody>
      </p:sp>
      <p:pic>
        <p:nvPicPr>
          <p:cNvPr id="10" name="Picture 2" descr="C:\Users\npadey\Desktop\Nouveau dossier (2)\LOGO_MOPoCo_v4_vect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494" y="304837"/>
            <a:ext cx="3388612"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1"/>
          <p:cNvSpPr>
            <a:spLocks noGrp="1"/>
          </p:cNvSpPr>
          <p:nvPr>
            <p:ph type="title"/>
          </p:nvPr>
        </p:nvSpPr>
        <p:spPr>
          <a:xfrm>
            <a:off x="825500" y="1456965"/>
            <a:ext cx="10515600" cy="1197943"/>
          </a:xfrm>
        </p:spPr>
        <p:txBody>
          <a:bodyPr/>
          <a:lstStyle>
            <a:lvl1pPr algn="ctr">
              <a:defRPr b="1">
                <a:solidFill>
                  <a:srgbClr val="166A92"/>
                </a:solidFill>
              </a:defRPr>
            </a:lvl1pPr>
          </a:lstStyle>
          <a:p>
            <a:r>
              <a:rPr lang="fr-FR" dirty="0"/>
              <a:t>Modifiez le style du titre</a:t>
            </a:r>
          </a:p>
        </p:txBody>
      </p:sp>
      <p:pic>
        <p:nvPicPr>
          <p:cNvPr id="13" name="Picture 6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16130" y="6266502"/>
            <a:ext cx="68217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34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7675F-118D-4250-BE00-046C32A26FE1}" type="datetime1">
              <a:rPr lang="en-GB" smtClean="0"/>
              <a:t>10/11/2020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WP2 – Beneficiary</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0CBA7-686B-4375-B326-2A4544B805D1}" type="slidenum">
              <a:rPr lang="fr-FR" smtClean="0"/>
              <a:t>‹N°›</a:t>
            </a:fld>
            <a:endParaRPr lang="fr-FR"/>
          </a:p>
        </p:txBody>
      </p:sp>
    </p:spTree>
    <p:extLst>
      <p:ext uri="{BB962C8B-B14F-4D97-AF65-F5344CB8AC3E}">
        <p14:creationId xmlns:p14="http://schemas.microsoft.com/office/powerpoint/2010/main" val="312500164"/>
      </p:ext>
    </p:extLst>
  </p:cSld>
  <p:clrMap bg1="lt1" tx1="dk1" bg2="lt2" tx2="dk2" accent1="accent1" accent2="accent2" accent3="accent3" accent4="accent4" accent5="accent5" accent6="accent6" hlink="hlink" folHlink="folHlink"/>
  <p:sldLayoutIdLst>
    <p:sldLayoutId id="2147483651" r:id="rId1"/>
    <p:sldLayoutId id="214748365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planbleu.org/soe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emf"/><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4.png"/><Relationship Id="rId4" Type="http://schemas.openxmlformats.org/officeDocument/2006/relationships/image" Target="../media/image23.emf"/><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mathilde.kraft@pm.gouv.fr" TargetMode="Externa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85D1E6-1B13-488B-B765-05FD831FFA2D}"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dirty="0"/>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1</a:t>
            </a:fld>
            <a:endParaRPr lang="fr-FR"/>
          </a:p>
        </p:txBody>
      </p:sp>
    </p:spTree>
    <p:extLst>
      <p:ext uri="{BB962C8B-B14F-4D97-AF65-F5344CB8AC3E}">
        <p14:creationId xmlns:p14="http://schemas.microsoft.com/office/powerpoint/2010/main" val="1521844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p:spPr>
        <p:txBody>
          <a:bodyPr/>
          <a:lstStyle/>
          <a:p>
            <a:fld id="{9E0B0B19-D75B-4290-A82B-308ED281CA84}" type="datetime1">
              <a:rPr lang="en-GB" smtClean="0"/>
              <a:t>10/11/2020</a:t>
            </a:fld>
            <a:endParaRPr lang="fr-FR"/>
          </a:p>
        </p:txBody>
      </p:sp>
      <p:sp>
        <p:nvSpPr>
          <p:cNvPr id="3" name="Espace réservé du pied de page 2"/>
          <p:cNvSpPr>
            <a:spLocks noGrp="1"/>
          </p:cNvSpPr>
          <p:nvPr>
            <p:ph type="ftr" sz="quarter" idx="11"/>
          </p:nvPr>
        </p:nvSpPr>
        <p:spPr>
          <a:xfrm>
            <a:off x="4038600" y="6356350"/>
            <a:ext cx="4114800" cy="365125"/>
          </a:xfrm>
        </p:spPr>
        <p:txBody>
          <a:bodyPr/>
          <a:lstStyle/>
          <a:p>
            <a:r>
              <a:rPr lang="fr-FR" smtClean="0"/>
              <a:t>WP2 – Beneficiary</a:t>
            </a:r>
            <a:endParaRPr lang="fr-FR" dirty="0"/>
          </a:p>
        </p:txBody>
      </p:sp>
      <p:sp>
        <p:nvSpPr>
          <p:cNvPr id="4" name="Espace réservé du numéro de diapositive 3"/>
          <p:cNvSpPr>
            <a:spLocks noGrp="1"/>
          </p:cNvSpPr>
          <p:nvPr>
            <p:ph type="sldNum" sz="quarter" idx="12"/>
          </p:nvPr>
        </p:nvSpPr>
        <p:spPr>
          <a:xfrm>
            <a:off x="8263165" y="6356349"/>
            <a:ext cx="2743200" cy="365125"/>
          </a:xfrm>
        </p:spPr>
        <p:txBody>
          <a:bodyPr/>
          <a:lstStyle/>
          <a:p>
            <a:fld id="{FF20CBA7-686B-4375-B326-2A4544B805D1}" type="slidenum">
              <a:rPr lang="fr-FR" smtClean="0"/>
              <a:t>2</a:t>
            </a:fld>
            <a:endParaRPr lang="fr-FR" dirty="0"/>
          </a:p>
        </p:txBody>
      </p:sp>
      <p:sp>
        <p:nvSpPr>
          <p:cNvPr id="6" name="Titre 5"/>
          <p:cNvSpPr>
            <a:spLocks noGrp="1"/>
          </p:cNvSpPr>
          <p:nvPr>
            <p:ph type="title"/>
          </p:nvPr>
        </p:nvSpPr>
        <p:spPr>
          <a:xfrm>
            <a:off x="3256084" y="5104934"/>
            <a:ext cx="5007081" cy="365197"/>
          </a:xfrm>
        </p:spPr>
        <p:txBody>
          <a:bodyPr>
            <a:noAutofit/>
          </a:bodyPr>
          <a:lstStyle/>
          <a:p>
            <a:r>
              <a:rPr lang="fr-FR" sz="2000" dirty="0"/>
              <a:t>Trafic </a:t>
            </a:r>
            <a:r>
              <a:rPr lang="fr-FR" sz="2000" dirty="0" err="1"/>
              <a:t>density</a:t>
            </a:r>
            <a:r>
              <a:rPr lang="fr-FR" sz="2000" dirty="0"/>
              <a:t> </a:t>
            </a:r>
            <a:r>
              <a:rPr lang="fr-FR" sz="2000" dirty="0" err="1"/>
              <a:t>map</a:t>
            </a:r>
            <a:r>
              <a:rPr lang="fr-FR" sz="2000" dirty="0"/>
              <a:t> (AIS data) </a:t>
            </a:r>
            <a:br>
              <a:rPr lang="fr-FR" sz="2000" dirty="0"/>
            </a:br>
            <a:r>
              <a:rPr lang="fr-FR" sz="2000" dirty="0"/>
              <a:t>©MESRI &amp; INERIS 2018</a:t>
            </a:r>
          </a:p>
        </p:txBody>
      </p:sp>
      <p:pic>
        <p:nvPicPr>
          <p:cNvPr id="8" name="Picture 3" descr="M:\8. EUROPE\West MOPoCo\WP\WP2\ulysse_virginia_casabianca-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08" y="227779"/>
            <a:ext cx="4435140" cy="3326355"/>
          </a:xfrm>
          <a:prstGeom prst="rect">
            <a:avLst/>
          </a:prstGeom>
          <a:noFill/>
          <a:extLst>
            <a:ext uri="{909E8E84-426E-40DD-AFC4-6F175D3DCCD1}">
              <a14:hiddenFill xmlns:a14="http://schemas.microsoft.com/office/drawing/2010/main">
                <a:solidFill>
                  <a:srgbClr val="FFFFFF"/>
                </a:solidFill>
              </a14:hiddenFill>
            </a:ext>
          </a:extLst>
        </p:spPr>
      </p:pic>
      <p:pic>
        <p:nvPicPr>
          <p:cNvPr id="10" name="Espace réservé du contenu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29" y="1890957"/>
            <a:ext cx="2916995" cy="4379770"/>
          </a:xfrm>
          <a:prstGeom prst="rect">
            <a:avLst/>
          </a:prstGeom>
        </p:spPr>
      </p:pic>
      <p:pic>
        <p:nvPicPr>
          <p:cNvPr id="7"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38639"/>
          <a:stretch/>
        </p:blipFill>
        <p:spPr bwMode="auto">
          <a:xfrm>
            <a:off x="3130367" y="1479882"/>
            <a:ext cx="4956798" cy="349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re 5"/>
          <p:cNvSpPr txBox="1">
            <a:spLocks/>
          </p:cNvSpPr>
          <p:nvPr/>
        </p:nvSpPr>
        <p:spPr>
          <a:xfrm>
            <a:off x="3032305" y="525110"/>
            <a:ext cx="5257800"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2000" dirty="0"/>
              <a:t>Pollution </a:t>
            </a:r>
            <a:r>
              <a:rPr lang="fr-FR" sz="2000" dirty="0" err="1"/>
              <a:t>response</a:t>
            </a:r>
            <a:r>
              <a:rPr lang="fr-FR" sz="2000" dirty="0"/>
              <a:t> at </a:t>
            </a:r>
            <a:r>
              <a:rPr lang="fr-FR" sz="2000" dirty="0" err="1"/>
              <a:t>sea</a:t>
            </a:r>
            <a:r>
              <a:rPr lang="fr-FR" sz="2000" dirty="0"/>
              <a:t> and on land</a:t>
            </a:r>
          </a:p>
          <a:p>
            <a:r>
              <a:rPr lang="fr-FR" sz="2000" i="1" dirty="0"/>
              <a:t>Ulysse/Virginia </a:t>
            </a:r>
            <a:r>
              <a:rPr lang="fr-FR" sz="2000" dirty="0"/>
              <a:t>collision</a:t>
            </a:r>
            <a:endParaRPr lang="fr-FR" sz="2000" i="1" dirty="0"/>
          </a:p>
          <a:p>
            <a:r>
              <a:rPr lang="fr-FR" sz="2000" dirty="0"/>
              <a:t> </a:t>
            </a:r>
            <a:r>
              <a:rPr lang="fr-FR" sz="2000" dirty="0" err="1"/>
              <a:t>October</a:t>
            </a:r>
            <a:r>
              <a:rPr lang="fr-FR" sz="2000" dirty="0"/>
              <a:t> 2018</a:t>
            </a:r>
          </a:p>
        </p:txBody>
      </p:sp>
      <p:sp>
        <p:nvSpPr>
          <p:cNvPr id="12" name="Titre 5"/>
          <p:cNvSpPr txBox="1">
            <a:spLocks/>
          </p:cNvSpPr>
          <p:nvPr/>
        </p:nvSpPr>
        <p:spPr>
          <a:xfrm>
            <a:off x="10588636" y="3602691"/>
            <a:ext cx="1388012"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1600" i="1" dirty="0" err="1"/>
              <a:t>Credits</a:t>
            </a:r>
            <a:r>
              <a:rPr lang="fr-FR" sz="1600" i="1" dirty="0"/>
              <a:t>: </a:t>
            </a:r>
            <a:r>
              <a:rPr lang="fr-FR" sz="1600" i="1" dirty="0" err="1"/>
              <a:t>Cedre</a:t>
            </a:r>
            <a:endParaRPr lang="fr-FR" sz="1600" dirty="0"/>
          </a:p>
        </p:txBody>
      </p:sp>
      <p:sp>
        <p:nvSpPr>
          <p:cNvPr id="13" name="Titre 5"/>
          <p:cNvSpPr txBox="1">
            <a:spLocks/>
          </p:cNvSpPr>
          <p:nvPr/>
        </p:nvSpPr>
        <p:spPr>
          <a:xfrm>
            <a:off x="3581400" y="5901092"/>
            <a:ext cx="1655336"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1600" i="1" dirty="0" err="1"/>
              <a:t>Credits</a:t>
            </a:r>
            <a:r>
              <a:rPr lang="fr-FR" sz="1600" i="1" dirty="0"/>
              <a:t>: Marine Nationale</a:t>
            </a:r>
            <a:endParaRPr lang="fr-FR" sz="1600" dirty="0"/>
          </a:p>
        </p:txBody>
      </p:sp>
      <p:pic>
        <p:nvPicPr>
          <p:cNvPr id="14" name="Picture 13">
            <a:extLst>
              <a:ext uri="{FF2B5EF4-FFF2-40B4-BE49-F238E27FC236}">
                <a16:creationId xmlns:a16="http://schemas.microsoft.com/office/drawing/2014/main" id="{53A526CE-8433-0747-B3C1-7B33175454B5}"/>
              </a:ext>
            </a:extLst>
          </p:cNvPr>
          <p:cNvPicPr>
            <a:picLocks noChangeAspect="1"/>
          </p:cNvPicPr>
          <p:nvPr/>
        </p:nvPicPr>
        <p:blipFill rotWithShape="1">
          <a:blip r:embed="rId6"/>
          <a:srcRect l="75489" t="67114" b="-1"/>
          <a:stretch/>
        </p:blipFill>
        <p:spPr>
          <a:xfrm>
            <a:off x="7178932" y="3666174"/>
            <a:ext cx="3026429" cy="2872737"/>
          </a:xfrm>
          <a:prstGeom prst="triangle">
            <a:avLst>
              <a:gd name="adj" fmla="val 49175"/>
            </a:avLst>
          </a:prstGeom>
        </p:spPr>
      </p:pic>
      <p:pic>
        <p:nvPicPr>
          <p:cNvPr id="15" name="Picture 14">
            <a:extLst>
              <a:ext uri="{FF2B5EF4-FFF2-40B4-BE49-F238E27FC236}">
                <a16:creationId xmlns:a16="http://schemas.microsoft.com/office/drawing/2014/main" id="{C49DC973-91DF-F34A-A69B-7515DA2AF3E9}"/>
              </a:ext>
            </a:extLst>
          </p:cNvPr>
          <p:cNvPicPr>
            <a:picLocks noChangeAspect="1"/>
          </p:cNvPicPr>
          <p:nvPr/>
        </p:nvPicPr>
        <p:blipFill rotWithShape="1">
          <a:blip r:embed="rId6"/>
          <a:srcRect l="94074" t="68095" r="1108" b="19482"/>
          <a:stretch/>
        </p:blipFill>
        <p:spPr>
          <a:xfrm>
            <a:off x="9483704" y="4011799"/>
            <a:ext cx="466998" cy="851989"/>
          </a:xfrm>
          <a:prstGeom prst="rect">
            <a:avLst/>
          </a:prstGeom>
        </p:spPr>
      </p:pic>
      <p:sp>
        <p:nvSpPr>
          <p:cNvPr id="16" name="TextBox 15">
            <a:extLst>
              <a:ext uri="{FF2B5EF4-FFF2-40B4-BE49-F238E27FC236}">
                <a16:creationId xmlns:a16="http://schemas.microsoft.com/office/drawing/2014/main" id="{B6FD4A65-8245-A447-93E6-8C36C916D9EB}"/>
              </a:ext>
            </a:extLst>
          </p:cNvPr>
          <p:cNvSpPr txBox="1"/>
          <p:nvPr/>
        </p:nvSpPr>
        <p:spPr>
          <a:xfrm>
            <a:off x="9907703" y="4528245"/>
            <a:ext cx="2284297" cy="1384995"/>
          </a:xfrm>
          <a:prstGeom prst="rect">
            <a:avLst/>
          </a:prstGeom>
          <a:noFill/>
        </p:spPr>
        <p:txBody>
          <a:bodyPr wrap="square" rtlCol="0">
            <a:spAutoFit/>
          </a:bodyPr>
          <a:lstStyle/>
          <a:p>
            <a:r>
              <a:rPr lang="fr-FR" sz="1400" dirty="0">
                <a:solidFill>
                  <a:srgbClr val="166A92"/>
                </a:solidFill>
              </a:rPr>
              <a:t>To </a:t>
            </a:r>
            <a:r>
              <a:rPr lang="fr-FR" sz="1400" dirty="0" err="1">
                <a:solidFill>
                  <a:srgbClr val="166A92"/>
                </a:solidFill>
              </a:rPr>
              <a:t>consult</a:t>
            </a:r>
            <a:r>
              <a:rPr lang="fr-FR" sz="1400" dirty="0">
                <a:solidFill>
                  <a:srgbClr val="166A92"/>
                </a:solidFill>
              </a:rPr>
              <a:t> the </a:t>
            </a:r>
            <a:r>
              <a:rPr lang="fr-FR" sz="1400" dirty="0" err="1">
                <a:solidFill>
                  <a:srgbClr val="166A92"/>
                </a:solidFill>
              </a:rPr>
              <a:t>whole</a:t>
            </a:r>
            <a:r>
              <a:rPr lang="fr-FR" sz="1400" dirty="0">
                <a:solidFill>
                  <a:srgbClr val="166A92"/>
                </a:solidFill>
              </a:rPr>
              <a:t> report on the State of the </a:t>
            </a:r>
            <a:r>
              <a:rPr lang="fr-FR" sz="1400" dirty="0" err="1">
                <a:solidFill>
                  <a:srgbClr val="166A92"/>
                </a:solidFill>
              </a:rPr>
              <a:t>Environment</a:t>
            </a:r>
            <a:r>
              <a:rPr lang="fr-FR" sz="1400" dirty="0">
                <a:solidFill>
                  <a:srgbClr val="166A92"/>
                </a:solidFill>
              </a:rPr>
              <a:t> and </a:t>
            </a:r>
            <a:r>
              <a:rPr lang="fr-FR" sz="1400" dirty="0" err="1">
                <a:solidFill>
                  <a:srgbClr val="166A92"/>
                </a:solidFill>
              </a:rPr>
              <a:t>Development</a:t>
            </a:r>
            <a:r>
              <a:rPr lang="fr-FR" sz="1400" dirty="0">
                <a:solidFill>
                  <a:srgbClr val="166A92"/>
                </a:solidFill>
              </a:rPr>
              <a:t> in the </a:t>
            </a:r>
            <a:r>
              <a:rPr lang="fr-FR" sz="1400" dirty="0" err="1">
                <a:solidFill>
                  <a:srgbClr val="166A92"/>
                </a:solidFill>
              </a:rPr>
              <a:t>Mediterran</a:t>
            </a:r>
            <a:r>
              <a:rPr lang="fr-FR" sz="1400" dirty="0">
                <a:solidFill>
                  <a:srgbClr val="166A92"/>
                </a:solidFill>
              </a:rPr>
              <a:t> : </a:t>
            </a:r>
            <a:r>
              <a:rPr lang="fr-FR" sz="1400" dirty="0">
                <a:hlinkClick r:id="rId7"/>
              </a:rPr>
              <a:t>https://planbleu.org/soed/</a:t>
            </a:r>
            <a:r>
              <a:rPr lang="fr-FR" sz="1400" dirty="0"/>
              <a:t> </a:t>
            </a:r>
            <a:endParaRPr lang="fr-FR" dirty="0"/>
          </a:p>
        </p:txBody>
      </p:sp>
    </p:spTree>
    <p:extLst>
      <p:ext uri="{BB962C8B-B14F-4D97-AF65-F5344CB8AC3E}">
        <p14:creationId xmlns:p14="http://schemas.microsoft.com/office/powerpoint/2010/main" val="18883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87CA5B5-EA53-4076-B3FE-60E10F888947}"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3</a:t>
            </a:fld>
            <a:endParaRPr lang="fr-FR"/>
          </a:p>
        </p:txBody>
      </p:sp>
      <p:sp>
        <p:nvSpPr>
          <p:cNvPr id="9" name="Rectangle 8"/>
          <p:cNvSpPr/>
          <p:nvPr/>
        </p:nvSpPr>
        <p:spPr>
          <a:xfrm>
            <a:off x="1030846" y="2227902"/>
            <a:ext cx="10130307" cy="1384995"/>
          </a:xfrm>
          <a:prstGeom prst="rect">
            <a:avLst/>
          </a:prstGeom>
        </p:spPr>
        <p:txBody>
          <a:bodyPr wrap="square">
            <a:spAutoFit/>
          </a:bodyPr>
          <a:lstStyle/>
          <a:p>
            <a:pPr algn="ctr"/>
            <a:r>
              <a:rPr lang="fr-FR" sz="2800" dirty="0" err="1">
                <a:solidFill>
                  <a:schemeClr val="tx1">
                    <a:lumMod val="75000"/>
                    <a:lumOff val="25000"/>
                  </a:schemeClr>
                </a:solidFill>
              </a:rPr>
              <a:t>Strengthen</a:t>
            </a:r>
            <a:r>
              <a:rPr lang="fr-FR" sz="2800" dirty="0">
                <a:solidFill>
                  <a:schemeClr val="tx1">
                    <a:lumMod val="75000"/>
                    <a:lumOff val="25000"/>
                  </a:schemeClr>
                </a:solidFill>
              </a:rPr>
              <a:t> collaboration and </a:t>
            </a:r>
            <a:r>
              <a:rPr lang="fr-FR" sz="2800" dirty="0" err="1">
                <a:solidFill>
                  <a:schemeClr val="tx1">
                    <a:lumMod val="75000"/>
                    <a:lumOff val="25000"/>
                  </a:schemeClr>
                </a:solidFill>
              </a:rPr>
              <a:t>cooperation</a:t>
            </a:r>
            <a:r>
              <a:rPr lang="fr-FR" sz="2800" dirty="0">
                <a:solidFill>
                  <a:schemeClr val="tx1">
                    <a:lumMod val="75000"/>
                    <a:lumOff val="25000"/>
                  </a:schemeClr>
                </a:solidFill>
              </a:rPr>
              <a:t> in the Western </a:t>
            </a:r>
            <a:r>
              <a:rPr lang="fr-FR" sz="2800" dirty="0" err="1">
                <a:solidFill>
                  <a:schemeClr val="tx1">
                    <a:lumMod val="75000"/>
                    <a:lumOff val="25000"/>
                  </a:schemeClr>
                </a:solidFill>
              </a:rPr>
              <a:t>Mediterranean</a:t>
            </a:r>
            <a:r>
              <a:rPr lang="fr-FR" sz="2800" dirty="0">
                <a:solidFill>
                  <a:schemeClr val="tx1">
                    <a:lumMod val="75000"/>
                    <a:lumOff val="25000"/>
                  </a:schemeClr>
                </a:solidFill>
              </a:rPr>
              <a:t> in the </a:t>
            </a:r>
            <a:r>
              <a:rPr lang="fr-FR" sz="2800" dirty="0" err="1">
                <a:solidFill>
                  <a:schemeClr val="tx1">
                    <a:lumMod val="75000"/>
                    <a:lumOff val="25000"/>
                  </a:schemeClr>
                </a:solidFill>
              </a:rPr>
              <a:t>field</a:t>
            </a:r>
            <a:r>
              <a:rPr lang="fr-FR" sz="2800" dirty="0">
                <a:solidFill>
                  <a:schemeClr val="tx1">
                    <a:lumMod val="75000"/>
                    <a:lumOff val="25000"/>
                  </a:schemeClr>
                </a:solidFill>
              </a:rPr>
              <a:t> of </a:t>
            </a:r>
            <a:r>
              <a:rPr lang="fr-FR" sz="2800" b="1" dirty="0" err="1">
                <a:solidFill>
                  <a:srgbClr val="ED7536"/>
                </a:solidFill>
              </a:rPr>
              <a:t>preparedness</a:t>
            </a:r>
            <a:r>
              <a:rPr lang="fr-FR" sz="2800" b="1" dirty="0">
                <a:solidFill>
                  <a:srgbClr val="ED7536"/>
                </a:solidFill>
              </a:rPr>
              <a:t> for and </a:t>
            </a:r>
            <a:r>
              <a:rPr lang="fr-FR" sz="2800" b="1" dirty="0" err="1">
                <a:solidFill>
                  <a:srgbClr val="ED7536"/>
                </a:solidFill>
              </a:rPr>
              <a:t>response</a:t>
            </a:r>
            <a:r>
              <a:rPr lang="fr-FR" sz="2800" b="1" dirty="0">
                <a:solidFill>
                  <a:srgbClr val="ED7536"/>
                </a:solidFill>
              </a:rPr>
              <a:t> to </a:t>
            </a:r>
            <a:r>
              <a:rPr lang="fr-FR" sz="2800" b="1" dirty="0" err="1">
                <a:solidFill>
                  <a:srgbClr val="ED7536"/>
                </a:solidFill>
              </a:rPr>
              <a:t>oil</a:t>
            </a:r>
            <a:r>
              <a:rPr lang="fr-FR" sz="2800" b="1" dirty="0">
                <a:solidFill>
                  <a:srgbClr val="ED7536"/>
                </a:solidFill>
              </a:rPr>
              <a:t> and HNS pollution</a:t>
            </a:r>
            <a:endParaRPr lang="fr-FR" sz="2800" dirty="0">
              <a:solidFill>
                <a:srgbClr val="ED7536"/>
              </a:solidFill>
            </a:endParaRPr>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b="6682"/>
          <a:stretch/>
        </p:blipFill>
        <p:spPr>
          <a:xfrm>
            <a:off x="-1" y="4174331"/>
            <a:ext cx="12192000" cy="2677690"/>
          </a:xfrm>
          <a:prstGeom prst="rect">
            <a:avLst/>
          </a:prstGeom>
        </p:spPr>
      </p:pic>
      <p:sp>
        <p:nvSpPr>
          <p:cNvPr id="12" name="ZoneTexte 11"/>
          <p:cNvSpPr txBox="1"/>
          <p:nvPr/>
        </p:nvSpPr>
        <p:spPr>
          <a:xfrm>
            <a:off x="10125709" y="6513467"/>
            <a:ext cx="1866217" cy="338554"/>
          </a:xfrm>
          <a:prstGeom prst="rect">
            <a:avLst/>
          </a:prstGeom>
          <a:noFill/>
        </p:spPr>
        <p:txBody>
          <a:bodyPr wrap="none" rtlCol="0">
            <a:spAutoFit/>
          </a:bodyPr>
          <a:lstStyle/>
          <a:p>
            <a:r>
              <a:rPr lang="fr-FR" sz="1600" dirty="0">
                <a:solidFill>
                  <a:schemeClr val="bg1"/>
                </a:solidFill>
              </a:rPr>
              <a:t>© </a:t>
            </a:r>
            <a:r>
              <a:rPr lang="fr-FR" sz="1600" i="1" dirty="0">
                <a:solidFill>
                  <a:schemeClr val="bg1"/>
                </a:solidFill>
              </a:rPr>
              <a:t>Marine Nationale</a:t>
            </a:r>
          </a:p>
        </p:txBody>
      </p:sp>
    </p:spTree>
    <p:extLst>
      <p:ext uri="{BB962C8B-B14F-4D97-AF65-F5344CB8AC3E}">
        <p14:creationId xmlns:p14="http://schemas.microsoft.com/office/powerpoint/2010/main" val="69359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8262" t="3333" r="8105" b="27180"/>
          <a:stretch/>
        </p:blipFill>
        <p:spPr>
          <a:xfrm rot="16200000">
            <a:off x="5837018" y="310419"/>
            <a:ext cx="5334953" cy="7122031"/>
          </a:xfrm>
          <a:prstGeom prst="snip1Rect">
            <a:avLst>
              <a:gd name="adj" fmla="val 21220"/>
            </a:avLst>
          </a:prstGeom>
        </p:spPr>
      </p:pic>
      <p:sp>
        <p:nvSpPr>
          <p:cNvPr id="3" name="Titre 2"/>
          <p:cNvSpPr>
            <a:spLocks noGrp="1"/>
          </p:cNvSpPr>
          <p:nvPr>
            <p:ph type="title"/>
          </p:nvPr>
        </p:nvSpPr>
        <p:spPr>
          <a:xfrm>
            <a:off x="6865034" y="310745"/>
            <a:ext cx="4442616" cy="1197943"/>
          </a:xfrm>
        </p:spPr>
        <p:txBody>
          <a:bodyPr>
            <a:normAutofit/>
          </a:bodyPr>
          <a:lstStyle/>
          <a:p>
            <a:r>
              <a:rPr lang="fr-FR" dirty="0"/>
              <a:t>Project Consortium</a:t>
            </a:r>
          </a:p>
        </p:txBody>
      </p:sp>
      <p:sp>
        <p:nvSpPr>
          <p:cNvPr id="5" name="Espace réservé de la date 4"/>
          <p:cNvSpPr>
            <a:spLocks noGrp="1"/>
          </p:cNvSpPr>
          <p:nvPr>
            <p:ph type="dt" sz="half" idx="10"/>
          </p:nvPr>
        </p:nvSpPr>
        <p:spPr/>
        <p:txBody>
          <a:bodyPr/>
          <a:lstStyle/>
          <a:p>
            <a:fld id="{8FCDDD62-8249-4CE4-B0A0-CB1E3E4B1C3D}" type="datetime1">
              <a:rPr lang="en-GB" smtClean="0"/>
              <a:t>10/11/2020</a:t>
            </a:fld>
            <a:endParaRPr lang="fr-FR" dirty="0"/>
          </a:p>
        </p:txBody>
      </p:sp>
      <p:sp>
        <p:nvSpPr>
          <p:cNvPr id="6" name="Espace réservé du pied de page 5"/>
          <p:cNvSpPr>
            <a:spLocks noGrp="1"/>
          </p:cNvSpPr>
          <p:nvPr>
            <p:ph type="ftr" sz="quarter" idx="11"/>
          </p:nvPr>
        </p:nvSpPr>
        <p:spPr/>
        <p:txBody>
          <a:bodyPr/>
          <a:lstStyle/>
          <a:p>
            <a:r>
              <a:rPr lang="fr-FR" smtClean="0"/>
              <a:t>WP2 – Beneficiary</a:t>
            </a:r>
            <a:endParaRPr lang="fr-FR" dirty="0"/>
          </a:p>
        </p:txBody>
      </p:sp>
      <p:sp>
        <p:nvSpPr>
          <p:cNvPr id="7" name="Espace réservé du numéro de diapositive 6"/>
          <p:cNvSpPr>
            <a:spLocks noGrp="1"/>
          </p:cNvSpPr>
          <p:nvPr>
            <p:ph type="sldNum" sz="quarter" idx="12"/>
          </p:nvPr>
        </p:nvSpPr>
        <p:spPr/>
        <p:txBody>
          <a:bodyPr/>
          <a:lstStyle/>
          <a:p>
            <a:fld id="{FF20CBA7-686B-4375-B326-2A4544B805D1}" type="slidenum">
              <a:rPr lang="fr-FR" smtClean="0"/>
              <a:t>4</a:t>
            </a:fld>
            <a:endParaRPr lang="fr-FR"/>
          </a:p>
        </p:txBody>
      </p:sp>
      <p:sp>
        <p:nvSpPr>
          <p:cNvPr id="8" name="Espace réservé du contenu 1"/>
          <p:cNvSpPr>
            <a:spLocks noGrp="1"/>
          </p:cNvSpPr>
          <p:nvPr>
            <p:ph idx="1"/>
          </p:nvPr>
        </p:nvSpPr>
        <p:spPr>
          <a:xfrm>
            <a:off x="592025" y="2214465"/>
            <a:ext cx="4694350" cy="3951625"/>
          </a:xfrm>
        </p:spPr>
        <p:txBody>
          <a:bodyPr>
            <a:normAutofit/>
          </a:bodyPr>
          <a:lstStyle/>
          <a:p>
            <a:pPr marL="0" indent="0">
              <a:buNone/>
            </a:pPr>
            <a:r>
              <a:rPr lang="en-GB" b="1" dirty="0">
                <a:solidFill>
                  <a:schemeClr val="tx1">
                    <a:lumMod val="65000"/>
                    <a:lumOff val="35000"/>
                  </a:schemeClr>
                </a:solidFill>
              </a:rPr>
              <a:t>Budget:  </a:t>
            </a:r>
            <a:r>
              <a:rPr lang="en-GB" dirty="0">
                <a:solidFill>
                  <a:schemeClr val="tx1">
                    <a:lumMod val="65000"/>
                    <a:lumOff val="35000"/>
                  </a:schemeClr>
                </a:solidFill>
              </a:rPr>
              <a:t>EUR 868,416.39</a:t>
            </a:r>
          </a:p>
          <a:p>
            <a:pPr marL="0" indent="0">
              <a:buNone/>
            </a:pPr>
            <a:endParaRPr lang="en-GB" b="1" dirty="0">
              <a:solidFill>
                <a:schemeClr val="tx1">
                  <a:lumMod val="65000"/>
                  <a:lumOff val="35000"/>
                </a:schemeClr>
              </a:solidFill>
            </a:endParaRPr>
          </a:p>
          <a:p>
            <a:pPr marL="0" indent="0">
              <a:buNone/>
            </a:pPr>
            <a:r>
              <a:rPr lang="en-GB" b="1" dirty="0">
                <a:solidFill>
                  <a:schemeClr val="tx1">
                    <a:lumMod val="65000"/>
                    <a:lumOff val="35000"/>
                  </a:schemeClr>
                </a:solidFill>
              </a:rPr>
              <a:t>Funding :</a:t>
            </a:r>
            <a:r>
              <a:rPr lang="en-GB" dirty="0">
                <a:solidFill>
                  <a:schemeClr val="tx1">
                    <a:lumMod val="65000"/>
                    <a:lumOff val="35000"/>
                  </a:schemeClr>
                </a:solidFill>
              </a:rPr>
              <a:t> DG ECHO – Union Civil Protection Mechanism (UCPM 2018)</a:t>
            </a:r>
          </a:p>
          <a:p>
            <a:pPr marL="0" indent="0">
              <a:buNone/>
            </a:pPr>
            <a:endParaRPr lang="en-GB" dirty="0">
              <a:solidFill>
                <a:schemeClr val="tx1">
                  <a:lumMod val="65000"/>
                  <a:lumOff val="35000"/>
                </a:schemeClr>
              </a:solidFill>
            </a:endParaRPr>
          </a:p>
          <a:p>
            <a:pPr marL="0" indent="0">
              <a:buNone/>
            </a:pPr>
            <a:r>
              <a:rPr lang="en-GB" dirty="0">
                <a:solidFill>
                  <a:schemeClr val="tx1">
                    <a:lumMod val="65000"/>
                    <a:lumOff val="35000"/>
                  </a:schemeClr>
                </a:solidFill>
              </a:rPr>
              <a:t>Started in </a:t>
            </a:r>
            <a:r>
              <a:rPr lang="en-GB" b="1" dirty="0">
                <a:solidFill>
                  <a:schemeClr val="tx1">
                    <a:lumMod val="65000"/>
                    <a:lumOff val="35000"/>
                  </a:schemeClr>
                </a:solidFill>
              </a:rPr>
              <a:t>January 2019</a:t>
            </a:r>
          </a:p>
        </p:txBody>
      </p:sp>
    </p:spTree>
    <p:extLst>
      <p:ext uri="{BB962C8B-B14F-4D97-AF65-F5344CB8AC3E}">
        <p14:creationId xmlns:p14="http://schemas.microsoft.com/office/powerpoint/2010/main" val="255673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me 15"/>
          <p:cNvGraphicFramePr/>
          <p:nvPr>
            <p:extLst>
              <p:ext uri="{D42A27DB-BD31-4B8C-83A1-F6EECF244321}">
                <p14:modId xmlns:p14="http://schemas.microsoft.com/office/powerpoint/2010/main" val="1956899266"/>
              </p:ext>
            </p:extLst>
          </p:nvPr>
        </p:nvGraphicFramePr>
        <p:xfrm>
          <a:off x="838200" y="2073906"/>
          <a:ext cx="1031202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e la date 1"/>
          <p:cNvSpPr>
            <a:spLocks noGrp="1"/>
          </p:cNvSpPr>
          <p:nvPr>
            <p:ph type="dt" sz="half" idx="10"/>
          </p:nvPr>
        </p:nvSpPr>
        <p:spPr/>
        <p:txBody>
          <a:bodyPr/>
          <a:lstStyle/>
          <a:p>
            <a:fld id="{CDF8B76B-A5D9-4A9E-A99E-D50D040D3067}"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5</a:t>
            </a:fld>
            <a:endParaRPr lang="fr-FR"/>
          </a:p>
        </p:txBody>
      </p:sp>
      <p:sp>
        <p:nvSpPr>
          <p:cNvPr id="10" name="Titre 2"/>
          <p:cNvSpPr>
            <a:spLocks noGrp="1"/>
          </p:cNvSpPr>
          <p:nvPr>
            <p:ph type="title"/>
          </p:nvPr>
        </p:nvSpPr>
        <p:spPr>
          <a:xfrm>
            <a:off x="6096000" y="703835"/>
            <a:ext cx="4442616" cy="1197943"/>
          </a:xfrm>
        </p:spPr>
        <p:txBody>
          <a:bodyPr>
            <a:normAutofit/>
          </a:bodyPr>
          <a:lstStyle/>
          <a:p>
            <a:r>
              <a:rPr lang="fr-FR" dirty="0" err="1"/>
              <a:t>Specific</a:t>
            </a:r>
            <a:r>
              <a:rPr lang="fr-FR" dirty="0"/>
              <a:t> objectives</a:t>
            </a:r>
          </a:p>
        </p:txBody>
      </p:sp>
    </p:spTree>
    <p:extLst>
      <p:ext uri="{BB962C8B-B14F-4D97-AF65-F5344CB8AC3E}">
        <p14:creationId xmlns:p14="http://schemas.microsoft.com/office/powerpoint/2010/main" val="254771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rot="21108371">
            <a:off x="1949456" y="2433792"/>
            <a:ext cx="4178284" cy="3643405"/>
          </a:xfrm>
          <a:prstGeom prst="rect">
            <a:avLst/>
          </a:prstGeom>
        </p:spPr>
      </p:pic>
      <p:pic>
        <p:nvPicPr>
          <p:cNvPr id="5" name="Image 4"/>
          <p:cNvPicPr>
            <a:picLocks noChangeAspect="1"/>
          </p:cNvPicPr>
          <p:nvPr/>
        </p:nvPicPr>
        <p:blipFill>
          <a:blip r:embed="rId4"/>
          <a:stretch>
            <a:fillRect/>
          </a:stretch>
        </p:blipFill>
        <p:spPr>
          <a:xfrm rot="814680">
            <a:off x="9162645" y="1165424"/>
            <a:ext cx="2460264" cy="3488606"/>
          </a:xfrm>
          <a:prstGeom prst="rect">
            <a:avLst/>
          </a:prstGeom>
          <a:ln>
            <a:solidFill>
              <a:schemeClr val="accent2"/>
            </a:solidFill>
          </a:ln>
        </p:spPr>
      </p:pic>
      <p:graphicFrame>
        <p:nvGraphicFramePr>
          <p:cNvPr id="16" name="Diagramme 15"/>
          <p:cNvGraphicFramePr/>
          <p:nvPr>
            <p:extLst>
              <p:ext uri="{D42A27DB-BD31-4B8C-83A1-F6EECF244321}">
                <p14:modId xmlns:p14="http://schemas.microsoft.com/office/powerpoint/2010/main" val="909136537"/>
              </p:ext>
            </p:extLst>
          </p:nvPr>
        </p:nvGraphicFramePr>
        <p:xfrm>
          <a:off x="838199" y="1616706"/>
          <a:ext cx="1031202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Espace réservé de la date 1"/>
          <p:cNvSpPr>
            <a:spLocks noGrp="1"/>
          </p:cNvSpPr>
          <p:nvPr>
            <p:ph type="dt" sz="half" idx="10"/>
          </p:nvPr>
        </p:nvSpPr>
        <p:spPr/>
        <p:txBody>
          <a:bodyPr/>
          <a:lstStyle/>
          <a:p>
            <a:fld id="{11D30476-7259-4729-8516-935558CF0B65}"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dirty="0"/>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6</a:t>
            </a:fld>
            <a:endParaRPr lang="fr-FR"/>
          </a:p>
        </p:txBody>
      </p:sp>
      <p:pic>
        <p:nvPicPr>
          <p:cNvPr id="9" name="Picture 2">
            <a:extLst>
              <a:ext uri="{FF2B5EF4-FFF2-40B4-BE49-F238E27FC236}">
                <a16:creationId xmlns:a16="http://schemas.microsoft.com/office/drawing/2014/main" id="{6D76765D-B5B9-404B-A1C3-1DEB05384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3254" y="5692293"/>
            <a:ext cx="5659016" cy="37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15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7933">
            <a:off x="10357241" y="2903626"/>
            <a:ext cx="1272344" cy="172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3"/>
          <p:cNvSpPr>
            <a:spLocks noGrp="1"/>
          </p:cNvSpPr>
          <p:nvPr>
            <p:ph type="title"/>
          </p:nvPr>
        </p:nvSpPr>
        <p:spPr>
          <a:xfrm>
            <a:off x="3765228" y="899594"/>
            <a:ext cx="7572424" cy="1143001"/>
          </a:xfrm>
        </p:spPr>
        <p:txBody>
          <a:bodyPr>
            <a:noAutofit/>
          </a:bodyPr>
          <a:lstStyle/>
          <a:p>
            <a:pPr lvl="0"/>
            <a:r>
              <a:rPr lang="en-US" sz="3600" dirty="0">
                <a:solidFill>
                  <a:schemeClr val="tx1">
                    <a:lumMod val="75000"/>
                    <a:lumOff val="25000"/>
                  </a:schemeClr>
                </a:solidFill>
              </a:rPr>
              <a:t>Assessment of </a:t>
            </a:r>
            <a:br>
              <a:rPr lang="en-US" sz="3600" dirty="0">
                <a:solidFill>
                  <a:schemeClr val="tx1">
                    <a:lumMod val="75000"/>
                    <a:lumOff val="25000"/>
                  </a:schemeClr>
                </a:solidFill>
              </a:rPr>
            </a:br>
            <a:r>
              <a:rPr lang="en-US" sz="3600" dirty="0">
                <a:solidFill>
                  <a:schemeClr val="tx1">
                    <a:lumMod val="75000"/>
                    <a:lumOff val="25000"/>
                  </a:schemeClr>
                </a:solidFill>
              </a:rPr>
              <a:t>national oil spill response </a:t>
            </a:r>
            <a:r>
              <a:rPr lang="en-US" sz="3600" dirty="0" err="1">
                <a:solidFill>
                  <a:schemeClr val="tx1">
                    <a:lumMod val="75000"/>
                    <a:lumOff val="25000"/>
                  </a:schemeClr>
                </a:solidFill>
              </a:rPr>
              <a:t>programmes</a:t>
            </a:r>
            <a:endParaRPr lang="fr-FR" sz="3600" dirty="0">
              <a:solidFill>
                <a:schemeClr val="tx1">
                  <a:lumMod val="75000"/>
                  <a:lumOff val="25000"/>
                </a:schemeClr>
              </a:solidFill>
            </a:endParaRPr>
          </a:p>
        </p:txBody>
      </p:sp>
      <p:sp>
        <p:nvSpPr>
          <p:cNvPr id="3" name="Espace réservé du pied de page 2"/>
          <p:cNvSpPr>
            <a:spLocks noGrp="1"/>
          </p:cNvSpPr>
          <p:nvPr>
            <p:ph type="ftr" sz="quarter" idx="11"/>
          </p:nvPr>
        </p:nvSpPr>
        <p:spPr>
          <a:xfrm>
            <a:off x="4655840" y="6381329"/>
            <a:ext cx="2895600" cy="365125"/>
          </a:xfrm>
        </p:spPr>
        <p:txBody>
          <a:bodyPr/>
          <a:lstStyle/>
          <a:p>
            <a:r>
              <a:rPr lang="fr-FR" smtClean="0"/>
              <a:t>WP2 – Beneficiary</a:t>
            </a:r>
            <a:endParaRPr lang="fr-FR" dirty="0"/>
          </a:p>
        </p:txBody>
      </p:sp>
      <p:graphicFrame>
        <p:nvGraphicFramePr>
          <p:cNvPr id="6" name="Content Placeholder 4">
            <a:extLst>
              <a:ext uri="{FF2B5EF4-FFF2-40B4-BE49-F238E27FC236}">
                <a16:creationId xmlns:a16="http://schemas.microsoft.com/office/drawing/2014/main" id="{C474F82B-8D52-C440-A795-888B62BA18F3}"/>
              </a:ext>
            </a:extLst>
          </p:cNvPr>
          <p:cNvGraphicFramePr>
            <a:graphicFrameLocks/>
          </p:cNvGraphicFramePr>
          <p:nvPr>
            <p:extLst>
              <p:ext uri="{D42A27DB-BD31-4B8C-83A1-F6EECF244321}">
                <p14:modId xmlns:p14="http://schemas.microsoft.com/office/powerpoint/2010/main" val="3372130436"/>
              </p:ext>
            </p:extLst>
          </p:nvPr>
        </p:nvGraphicFramePr>
        <p:xfrm>
          <a:off x="2271614" y="2051722"/>
          <a:ext cx="872179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153" y="2230031"/>
            <a:ext cx="2400398" cy="358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0D611EEF-2EC5-A84A-8097-D101D0BF384F}"/>
              </a:ext>
            </a:extLst>
          </p:cNvPr>
          <p:cNvSpPr>
            <a:spLocks noGrp="1"/>
          </p:cNvSpPr>
          <p:nvPr>
            <p:ph type="dt" sz="half" idx="10"/>
          </p:nvPr>
        </p:nvSpPr>
        <p:spPr/>
        <p:txBody>
          <a:bodyPr/>
          <a:lstStyle/>
          <a:p>
            <a:fld id="{6BA335C0-D300-42E6-AF97-64A4B3EAD843}" type="datetime1">
              <a:rPr lang="en-GB" smtClean="0"/>
              <a:t>10/11/2020</a:t>
            </a:fld>
            <a:endParaRPr lang="fr-FR"/>
          </a:p>
        </p:txBody>
      </p:sp>
      <p:sp>
        <p:nvSpPr>
          <p:cNvPr id="5" name="Slide Number Placeholder 4">
            <a:extLst>
              <a:ext uri="{FF2B5EF4-FFF2-40B4-BE49-F238E27FC236}">
                <a16:creationId xmlns:a16="http://schemas.microsoft.com/office/drawing/2014/main" id="{080958E6-9902-3B4C-AC32-472CBA9C8847}"/>
              </a:ext>
            </a:extLst>
          </p:cNvPr>
          <p:cNvSpPr>
            <a:spLocks noGrp="1"/>
          </p:cNvSpPr>
          <p:nvPr>
            <p:ph type="sldNum" sz="quarter" idx="12"/>
          </p:nvPr>
        </p:nvSpPr>
        <p:spPr/>
        <p:txBody>
          <a:bodyPr/>
          <a:lstStyle/>
          <a:p>
            <a:fld id="{FF20CBA7-686B-4375-B326-2A4544B805D1}" type="slidenum">
              <a:rPr lang="fr-FR" smtClean="0"/>
              <a:t>7</a:t>
            </a:fld>
            <a:endParaRPr lang="fr-FR"/>
          </a:p>
        </p:txBody>
      </p:sp>
    </p:spTree>
    <p:extLst>
      <p:ext uri="{BB962C8B-B14F-4D97-AF65-F5344CB8AC3E}">
        <p14:creationId xmlns:p14="http://schemas.microsoft.com/office/powerpoint/2010/main" val="226182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B1D4F6-F537-CE4F-828D-35296A50670C}"/>
              </a:ext>
            </a:extLst>
          </p:cNvPr>
          <p:cNvPicPr>
            <a:picLocks noChangeAspect="1"/>
          </p:cNvPicPr>
          <p:nvPr/>
        </p:nvPicPr>
        <p:blipFill rotWithShape="1">
          <a:blip r:embed="rId3">
            <a:extLst>
              <a:ext uri="{28A0092B-C50C-407E-A947-70E740481C1C}">
                <a14:useLocalDpi xmlns:a14="http://schemas.microsoft.com/office/drawing/2010/main" val="0"/>
              </a:ext>
            </a:extLst>
          </a:blip>
          <a:srcRect l="13188" r="811" b="9090"/>
          <a:stretch/>
        </p:blipFill>
        <p:spPr>
          <a:xfrm flipH="1">
            <a:off x="1811652" y="0"/>
            <a:ext cx="10380347" cy="6857990"/>
          </a:xfrm>
          <a:prstGeom prst="rect">
            <a:avLst/>
          </a:prstGeom>
        </p:spPr>
      </p:pic>
      <p:sp>
        <p:nvSpPr>
          <p:cNvPr id="36"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p:cNvSpPr>
            <a:spLocks noGrp="1"/>
          </p:cNvSpPr>
          <p:nvPr>
            <p:ph type="title"/>
          </p:nvPr>
        </p:nvSpPr>
        <p:spPr>
          <a:xfrm>
            <a:off x="371093" y="1069087"/>
            <a:ext cx="6586919" cy="1383537"/>
          </a:xfrm>
        </p:spPr>
        <p:txBody>
          <a:bodyPr vert="horz" lIns="91440" tIns="45720" rIns="91440" bIns="45720" rtlCol="0" anchor="b">
            <a:normAutofit/>
          </a:bodyPr>
          <a:lstStyle/>
          <a:p>
            <a:pPr lvl="0" algn="l"/>
            <a:r>
              <a:rPr lang="en-US" sz="2800" dirty="0"/>
              <a:t>Strengthening synergies </a:t>
            </a:r>
            <a:br>
              <a:rPr lang="en-US" sz="2800" dirty="0"/>
            </a:br>
            <a:r>
              <a:rPr lang="en-US" sz="2800" dirty="0"/>
              <a:t>between emergency procedures</a:t>
            </a:r>
          </a:p>
        </p:txBody>
      </p:sp>
      <p:sp>
        <p:nvSpPr>
          <p:cNvPr id="37"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pied de page 2"/>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smtClean="0">
                <a:solidFill>
                  <a:schemeClr val="tx1">
                    <a:lumMod val="50000"/>
                    <a:lumOff val="50000"/>
                  </a:schemeClr>
                </a:solidFill>
                <a:latin typeface="Calibri" panose="020F0502020204030204"/>
                <a:ea typeface="+mn-ea"/>
                <a:cs typeface="+mn-cs"/>
              </a:rPr>
              <a:t>WP2 – Beneficiary</a:t>
            </a:r>
            <a:endParaRPr lang="en-US" kern="1200" dirty="0">
              <a:solidFill>
                <a:schemeClr val="tx1">
                  <a:lumMod val="50000"/>
                  <a:lumOff val="50000"/>
                </a:schemeClr>
              </a:solidFill>
              <a:latin typeface="Calibri" panose="020F0502020204030204"/>
              <a:ea typeface="+mn-ea"/>
              <a:cs typeface="+mn-cs"/>
            </a:endParaRPr>
          </a:p>
        </p:txBody>
      </p:sp>
      <p:sp>
        <p:nvSpPr>
          <p:cNvPr id="2" name="AutoShape 2" descr="2017_MTLN_109_B_001_001.jpg">
            <a:extLst>
              <a:ext uri="{FF2B5EF4-FFF2-40B4-BE49-F238E27FC236}">
                <a16:creationId xmlns:a16="http://schemas.microsoft.com/office/drawing/2014/main" id="{84443AA0-52B2-FC4A-9FDB-130CA07685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2017_MTLN_109_B_001_001.jpg">
            <a:extLst>
              <a:ext uri="{FF2B5EF4-FFF2-40B4-BE49-F238E27FC236}">
                <a16:creationId xmlns:a16="http://schemas.microsoft.com/office/drawing/2014/main" id="{330BF0A5-1758-6642-9A9D-8A86750269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6" name="Content Placeholder 4">
            <a:extLst>
              <a:ext uri="{FF2B5EF4-FFF2-40B4-BE49-F238E27FC236}">
                <a16:creationId xmlns:a16="http://schemas.microsoft.com/office/drawing/2014/main" id="{C474F82B-8D52-C440-A795-888B62BA18F3}"/>
              </a:ext>
            </a:extLst>
          </p:cNvPr>
          <p:cNvGraphicFramePr>
            <a:graphicFrameLocks/>
          </p:cNvGraphicFramePr>
          <p:nvPr>
            <p:extLst>
              <p:ext uri="{D42A27DB-BD31-4B8C-83A1-F6EECF244321}">
                <p14:modId xmlns:p14="http://schemas.microsoft.com/office/powerpoint/2010/main" val="3534010168"/>
              </p:ext>
            </p:extLst>
          </p:nvPr>
        </p:nvGraphicFramePr>
        <p:xfrm>
          <a:off x="-553263" y="2605025"/>
          <a:ext cx="7511275" cy="36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ate Placeholder 8">
            <a:extLst>
              <a:ext uri="{FF2B5EF4-FFF2-40B4-BE49-F238E27FC236}">
                <a16:creationId xmlns:a16="http://schemas.microsoft.com/office/drawing/2014/main" id="{E334E36A-37F7-1946-9F8F-14C22E386D69}"/>
              </a:ext>
            </a:extLst>
          </p:cNvPr>
          <p:cNvSpPr>
            <a:spLocks noGrp="1"/>
          </p:cNvSpPr>
          <p:nvPr>
            <p:ph type="dt" sz="half" idx="10"/>
          </p:nvPr>
        </p:nvSpPr>
        <p:spPr>
          <a:xfrm>
            <a:off x="838200" y="6356350"/>
            <a:ext cx="2743200" cy="365125"/>
          </a:xfrm>
        </p:spPr>
        <p:txBody>
          <a:bodyPr/>
          <a:lstStyle/>
          <a:p>
            <a:fld id="{0430E6FA-F7CC-48C4-8B3D-A2696B1AD6C1}" type="datetime1">
              <a:rPr lang="en-GB" smtClean="0"/>
              <a:t>10/11/2020</a:t>
            </a:fld>
            <a:endParaRPr lang="fr-FR"/>
          </a:p>
        </p:txBody>
      </p:sp>
      <p:sp>
        <p:nvSpPr>
          <p:cNvPr id="10" name="Slide Number Placeholder 9">
            <a:extLst>
              <a:ext uri="{FF2B5EF4-FFF2-40B4-BE49-F238E27FC236}">
                <a16:creationId xmlns:a16="http://schemas.microsoft.com/office/drawing/2014/main" id="{A556E476-C015-2249-94D0-9B39BCA3A78F}"/>
              </a:ext>
            </a:extLst>
          </p:cNvPr>
          <p:cNvSpPr>
            <a:spLocks noGrp="1"/>
          </p:cNvSpPr>
          <p:nvPr>
            <p:ph type="sldNum" sz="quarter" idx="12"/>
          </p:nvPr>
        </p:nvSpPr>
        <p:spPr>
          <a:xfrm>
            <a:off x="8263165" y="6356349"/>
            <a:ext cx="2743200" cy="365125"/>
          </a:xfrm>
        </p:spPr>
        <p:txBody>
          <a:bodyPr/>
          <a:lstStyle/>
          <a:p>
            <a:fld id="{FF20CBA7-686B-4375-B326-2A4544B805D1}" type="slidenum">
              <a:rPr lang="fr-FR" smtClean="0"/>
              <a:t>8</a:t>
            </a:fld>
            <a:endParaRPr lang="fr-FR"/>
          </a:p>
        </p:txBody>
      </p:sp>
      <p:pic>
        <p:nvPicPr>
          <p:cNvPr id="29" name="Picture 2" descr="C:\Users\npadey\Desktop\Nouveau dossier (2)\LOGO_MOPoCo_v4_vecto.png">
            <a:extLst>
              <a:ext uri="{FF2B5EF4-FFF2-40B4-BE49-F238E27FC236}">
                <a16:creationId xmlns:a16="http://schemas.microsoft.com/office/drawing/2014/main" id="{6EBD5966-DE20-AB4F-9786-64E9A6472E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14" y="304837"/>
            <a:ext cx="3208786" cy="10909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4">
            <a:extLst>
              <a:ext uri="{FF2B5EF4-FFF2-40B4-BE49-F238E27FC236}">
                <a16:creationId xmlns:a16="http://schemas.microsoft.com/office/drawing/2014/main" id="{CB786004-E620-7A40-9AC7-AFF29A47E53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1116130" y="6266502"/>
            <a:ext cx="68217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23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63C22F-9DBE-4F11-8C53-9F0C7AC6AE43}" type="datetime1">
              <a:rPr lang="en-GB" smtClean="0"/>
              <a:t>10/11/2020</a:t>
            </a:fld>
            <a:endParaRPr lang="fr-FR" dirty="0"/>
          </a:p>
        </p:txBody>
      </p:sp>
      <p:sp>
        <p:nvSpPr>
          <p:cNvPr id="3" name="Espace réservé du pied de page 2"/>
          <p:cNvSpPr>
            <a:spLocks noGrp="1"/>
          </p:cNvSpPr>
          <p:nvPr>
            <p:ph type="ftr" sz="quarter" idx="11"/>
          </p:nvPr>
        </p:nvSpPr>
        <p:spPr/>
        <p:txBody>
          <a:bodyPr/>
          <a:lstStyle/>
          <a:p>
            <a:r>
              <a:rPr lang="fr-FR" smtClean="0"/>
              <a:t>WP2 – Beneficiary</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9</a:t>
            </a:fld>
            <a:endParaRPr lang="fr-FR"/>
          </a:p>
        </p:txBody>
      </p:sp>
      <p:pic>
        <p:nvPicPr>
          <p:cNvPr id="7" name="Picture 2" descr="M:\7. EUROPE\PROJETS EUROPEENS\WestMOPoCo\WPs\WP2\Photos\Photo digue me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62700" y="1792943"/>
            <a:ext cx="4348453" cy="32613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91" y="3940851"/>
            <a:ext cx="3888432"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7887" y="4458467"/>
            <a:ext cx="2160240" cy="180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63791" y="3695358"/>
            <a:ext cx="3538597" cy="369332"/>
          </a:xfrm>
          <a:prstGeom prst="rect">
            <a:avLst/>
          </a:prstGeom>
        </p:spPr>
        <p:txBody>
          <a:bodyPr wrap="none">
            <a:spAutoFit/>
          </a:bodyPr>
          <a:lstStyle/>
          <a:p>
            <a:r>
              <a:rPr lang="fr-FR" dirty="0"/>
              <a:t>More information on the </a:t>
            </a:r>
            <a:r>
              <a:rPr lang="fr-FR" dirty="0" err="1"/>
              <a:t>project</a:t>
            </a:r>
            <a:r>
              <a:rPr lang="fr-FR" dirty="0"/>
              <a:t> at:</a:t>
            </a:r>
            <a:endParaRPr lang="fr-FR" dirty="0">
              <a:solidFill>
                <a:schemeClr val="accent2"/>
              </a:solidFill>
            </a:endParaRPr>
          </a:p>
        </p:txBody>
      </p:sp>
      <p:sp>
        <p:nvSpPr>
          <p:cNvPr id="12" name="ZoneTexte 11"/>
          <p:cNvSpPr txBox="1"/>
          <p:nvPr/>
        </p:nvSpPr>
        <p:spPr>
          <a:xfrm>
            <a:off x="1181100" y="1792943"/>
            <a:ext cx="3200400" cy="646331"/>
          </a:xfrm>
          <a:prstGeom prst="rect">
            <a:avLst/>
          </a:prstGeom>
          <a:noFill/>
        </p:spPr>
        <p:txBody>
          <a:bodyPr wrap="square" rtlCol="0">
            <a:spAutoFit/>
          </a:bodyPr>
          <a:lstStyle/>
          <a:p>
            <a:r>
              <a:rPr lang="fr-FR" dirty="0">
                <a:solidFill>
                  <a:srgbClr val="166A92"/>
                </a:solidFill>
              </a:rPr>
              <a:t>Contact: Mathilde Kraft</a:t>
            </a:r>
          </a:p>
          <a:p>
            <a:r>
              <a:rPr lang="fr-FR" dirty="0">
                <a:hlinkClick r:id="rId6"/>
              </a:rPr>
              <a:t>mathilde.kraft@pm.gouv.fr</a:t>
            </a:r>
            <a:r>
              <a:rPr lang="fr-FR" dirty="0"/>
              <a:t>  </a:t>
            </a:r>
          </a:p>
        </p:txBody>
      </p:sp>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7115" y="2536617"/>
            <a:ext cx="2773730" cy="1061398"/>
          </a:xfrm>
          <a:prstGeom prst="rect">
            <a:avLst/>
          </a:prstGeom>
        </p:spPr>
      </p:pic>
    </p:spTree>
    <p:extLst>
      <p:ext uri="{BB962C8B-B14F-4D97-AF65-F5344CB8AC3E}">
        <p14:creationId xmlns:p14="http://schemas.microsoft.com/office/powerpoint/2010/main" val="19590948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5577</TotalTime>
  <Words>777</Words>
  <Application>Microsoft Office PowerPoint</Application>
  <PresentationFormat>Grand écran</PresentationFormat>
  <Paragraphs>83</Paragraphs>
  <Slides>9</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Times New Roman</vt:lpstr>
      <vt:lpstr>Thème Office</vt:lpstr>
      <vt:lpstr>Présentation PowerPoint</vt:lpstr>
      <vt:lpstr>Trafic density map (AIS data)  ©MESRI &amp; INERIS 2018</vt:lpstr>
      <vt:lpstr>Présentation PowerPoint</vt:lpstr>
      <vt:lpstr>Project Consortium</vt:lpstr>
      <vt:lpstr>Specific objectives</vt:lpstr>
      <vt:lpstr>Présentation PowerPoint</vt:lpstr>
      <vt:lpstr>Assessment of  national oil spill response programmes</vt:lpstr>
      <vt:lpstr>Strengthening synergies  between emergency procedures</vt:lpstr>
      <vt:lpstr>Présentation PowerPoint</vt:lpstr>
    </vt:vector>
  </TitlesOfParts>
  <Manager/>
  <Company>SPM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KRAFT Mathilde</dc:creator>
  <cp:keywords/>
  <dc:description/>
  <cp:lastModifiedBy>KRAFT Mathilde</cp:lastModifiedBy>
  <cp:revision>62</cp:revision>
  <cp:lastPrinted>2020-02-04T18:33:15Z</cp:lastPrinted>
  <dcterms:created xsi:type="dcterms:W3CDTF">2020-02-04T12:03:13Z</dcterms:created>
  <dcterms:modified xsi:type="dcterms:W3CDTF">2020-11-10T14:12:58Z</dcterms:modified>
  <cp:category/>
</cp:coreProperties>
</file>