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handoutMasterIdLst>
    <p:handoutMasterId r:id="rId12"/>
  </p:handoutMasterIdLst>
  <p:sldIdLst>
    <p:sldId id="274" r:id="rId2"/>
    <p:sldId id="265" r:id="rId3"/>
    <p:sldId id="259" r:id="rId4"/>
    <p:sldId id="258" r:id="rId5"/>
    <p:sldId id="260" r:id="rId6"/>
    <p:sldId id="266" r:id="rId7"/>
    <p:sldId id="272" r:id="rId8"/>
    <p:sldId id="273" r:id="rId9"/>
    <p:sldId id="264" r:id="rId10"/>
  </p:sldIdLst>
  <p:sldSz cx="12192000" cy="6858000"/>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6A92"/>
    <a:srgbClr val="ED75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73" autoAdjust="0"/>
    <p:restoredTop sz="68717"/>
  </p:normalViewPr>
  <p:slideViewPr>
    <p:cSldViewPr snapToGrid="0">
      <p:cViewPr varScale="1">
        <p:scale>
          <a:sx n="50" d="100"/>
          <a:sy n="50" d="100"/>
        </p:scale>
        <p:origin x="1458" y="5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73" d="100"/>
          <a:sy n="73" d="100"/>
        </p:scale>
        <p:origin x="235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E078A5-45E2-4C9D-83E8-3976C8D7A61A}"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fr-FR"/>
        </a:p>
      </dgm:t>
    </dgm:pt>
    <dgm:pt modelId="{F1F8AF68-34D2-4C8A-B135-60E94878C116}">
      <dgm:prSet phldrT="[Texte]" custT="1"/>
      <dgm:spPr/>
      <dgm:t>
        <a:bodyPr/>
        <a:lstStyle/>
        <a:p>
          <a:r>
            <a:rPr lang="fr-FR" sz="3200" dirty="0">
              <a:solidFill>
                <a:schemeClr val="tx1">
                  <a:lumMod val="75000"/>
                  <a:lumOff val="25000"/>
                </a:schemeClr>
              </a:solidFill>
            </a:rPr>
            <a:t>L’amélioration </a:t>
          </a:r>
          <a:br>
            <a:rPr lang="fr-FR" sz="3200" dirty="0">
              <a:solidFill>
                <a:schemeClr val="tx1">
                  <a:lumMod val="75000"/>
                  <a:lumOff val="25000"/>
                </a:schemeClr>
              </a:solidFill>
            </a:rPr>
          </a:br>
          <a:r>
            <a:rPr lang="fr-FR" sz="3200" dirty="0">
              <a:solidFill>
                <a:schemeClr val="tx1">
                  <a:lumMod val="75000"/>
                  <a:lumOff val="25000"/>
                </a:schemeClr>
              </a:solidFill>
            </a:rPr>
            <a:t>des </a:t>
          </a:r>
          <a:r>
            <a:rPr lang="fr-FR" sz="3200" b="1" dirty="0">
              <a:solidFill>
                <a:schemeClr val="tx1">
                  <a:lumMod val="75000"/>
                  <a:lumOff val="25000"/>
                </a:schemeClr>
              </a:solidFill>
            </a:rPr>
            <a:t>capacités de prise de décision</a:t>
          </a:r>
          <a:r>
            <a:rPr lang="fr-FR" sz="3200" dirty="0">
              <a:solidFill>
                <a:schemeClr val="tx1">
                  <a:lumMod val="75000"/>
                  <a:lumOff val="25000"/>
                </a:schemeClr>
              </a:solidFill>
            </a:rPr>
            <a:t> </a:t>
          </a:r>
          <a:endParaRPr lang="fr-FR" sz="3200" dirty="0"/>
        </a:p>
      </dgm:t>
    </dgm:pt>
    <dgm:pt modelId="{5187725F-0469-4E95-8910-42368C27E1B5}" type="parTrans" cxnId="{230F0C49-8DD3-458C-9B90-35FB7EAB500B}">
      <dgm:prSet/>
      <dgm:spPr/>
      <dgm:t>
        <a:bodyPr/>
        <a:lstStyle/>
        <a:p>
          <a:endParaRPr lang="fr-FR"/>
        </a:p>
      </dgm:t>
    </dgm:pt>
    <dgm:pt modelId="{74CC2FB0-39C2-4386-9E25-8085D4DD1C97}" type="sibTrans" cxnId="{230F0C49-8DD3-458C-9B90-35FB7EAB500B}">
      <dgm:prSet/>
      <dgm:spPr/>
      <dgm:t>
        <a:bodyPr/>
        <a:lstStyle/>
        <a:p>
          <a:endParaRPr lang="fr-FR"/>
        </a:p>
      </dgm:t>
    </dgm:pt>
    <dgm:pt modelId="{B242E507-30F6-4EB1-AA8D-49435E8553B3}">
      <dgm:prSet phldrT="[Texte]" custT="1"/>
      <dgm:spPr/>
      <dgm:t>
        <a:bodyPr/>
        <a:lstStyle/>
        <a:p>
          <a:r>
            <a:rPr lang="fr-FR" sz="3200" dirty="0">
              <a:solidFill>
                <a:schemeClr val="tx1">
                  <a:lumMod val="75000"/>
                  <a:lumOff val="25000"/>
                </a:schemeClr>
              </a:solidFill>
            </a:rPr>
            <a:t>L’évaluation du niveau de préparation et de planification</a:t>
          </a:r>
        </a:p>
      </dgm:t>
    </dgm:pt>
    <dgm:pt modelId="{EB718396-E618-4C67-B835-03FFAB23EEB2}" type="parTrans" cxnId="{E1C46383-0936-47DD-AF2A-A33FA17A4B65}">
      <dgm:prSet/>
      <dgm:spPr/>
      <dgm:t>
        <a:bodyPr/>
        <a:lstStyle/>
        <a:p>
          <a:endParaRPr lang="fr-FR"/>
        </a:p>
      </dgm:t>
    </dgm:pt>
    <dgm:pt modelId="{C19FF8DA-ACEA-446C-B44B-B9665DB85C9B}" type="sibTrans" cxnId="{E1C46383-0936-47DD-AF2A-A33FA17A4B65}">
      <dgm:prSet/>
      <dgm:spPr/>
      <dgm:t>
        <a:bodyPr/>
        <a:lstStyle/>
        <a:p>
          <a:endParaRPr lang="fr-FR"/>
        </a:p>
      </dgm:t>
    </dgm:pt>
    <dgm:pt modelId="{6D3A9170-98CA-4DD9-8F04-04EC9FD36A95}">
      <dgm:prSet phldrT="[Texte]" custT="1"/>
      <dgm:spPr/>
      <dgm:t>
        <a:bodyPr/>
        <a:lstStyle/>
        <a:p>
          <a:r>
            <a:rPr lang="fr-FR" sz="3200" dirty="0">
              <a:solidFill>
                <a:schemeClr val="tx1">
                  <a:lumMod val="75000"/>
                  <a:lumOff val="25000"/>
                </a:schemeClr>
              </a:solidFill>
            </a:rPr>
            <a:t>Recherche de synergies entre les procédures d’urgence et les accords de coopération existants</a:t>
          </a:r>
        </a:p>
      </dgm:t>
    </dgm:pt>
    <dgm:pt modelId="{87457A12-DC6A-47FE-AFA1-E560898E5547}" type="parTrans" cxnId="{BDD8D766-34F5-4256-9C41-BCADE5CB27E0}">
      <dgm:prSet/>
      <dgm:spPr/>
      <dgm:t>
        <a:bodyPr/>
        <a:lstStyle/>
        <a:p>
          <a:endParaRPr lang="fr-FR"/>
        </a:p>
      </dgm:t>
    </dgm:pt>
    <dgm:pt modelId="{ABDF0836-C719-4C6F-8DBA-AA924C78C260}" type="sibTrans" cxnId="{BDD8D766-34F5-4256-9C41-BCADE5CB27E0}">
      <dgm:prSet/>
      <dgm:spPr/>
      <dgm:t>
        <a:bodyPr/>
        <a:lstStyle/>
        <a:p>
          <a:endParaRPr lang="fr-FR"/>
        </a:p>
      </dgm:t>
    </dgm:pt>
    <dgm:pt modelId="{2AD7C65D-8120-4A69-9BB4-54B4FC3CDEBA}" type="pres">
      <dgm:prSet presAssocID="{D6E078A5-45E2-4C9D-83E8-3976C8D7A61A}" presName="vert0" presStyleCnt="0">
        <dgm:presLayoutVars>
          <dgm:dir/>
          <dgm:animOne val="branch"/>
          <dgm:animLvl val="lvl"/>
        </dgm:presLayoutVars>
      </dgm:prSet>
      <dgm:spPr/>
      <dgm:t>
        <a:bodyPr/>
        <a:lstStyle/>
        <a:p>
          <a:endParaRPr lang="fr-FR"/>
        </a:p>
      </dgm:t>
    </dgm:pt>
    <dgm:pt modelId="{F4792726-03C8-4B0D-B40F-FCA432AEA4DF}" type="pres">
      <dgm:prSet presAssocID="{F1F8AF68-34D2-4C8A-B135-60E94878C116}" presName="thickLine" presStyleLbl="alignNode1" presStyleIdx="0" presStyleCnt="3" custLinFactNeighborX="0"/>
      <dgm:spPr/>
    </dgm:pt>
    <dgm:pt modelId="{946BD0B6-C12C-4C54-86B6-A7FAD719CE6D}" type="pres">
      <dgm:prSet presAssocID="{F1F8AF68-34D2-4C8A-B135-60E94878C116}" presName="horz1" presStyleCnt="0"/>
      <dgm:spPr/>
    </dgm:pt>
    <dgm:pt modelId="{7DDB36D9-7E28-4C61-A9B8-7FBCD80E587B}" type="pres">
      <dgm:prSet presAssocID="{F1F8AF68-34D2-4C8A-B135-60E94878C116}" presName="tx1" presStyleLbl="revTx" presStyleIdx="0" presStyleCnt="3" custScaleX="368704"/>
      <dgm:spPr/>
      <dgm:t>
        <a:bodyPr/>
        <a:lstStyle/>
        <a:p>
          <a:endParaRPr lang="fr-FR"/>
        </a:p>
      </dgm:t>
    </dgm:pt>
    <dgm:pt modelId="{D7CF651F-3904-4E40-B695-15186DDDA4CF}" type="pres">
      <dgm:prSet presAssocID="{F1F8AF68-34D2-4C8A-B135-60E94878C116}" presName="vert1" presStyleCnt="0"/>
      <dgm:spPr/>
    </dgm:pt>
    <dgm:pt modelId="{0BFAAC67-C1E7-4512-9568-DEE6695B5BC6}" type="pres">
      <dgm:prSet presAssocID="{B242E507-30F6-4EB1-AA8D-49435E8553B3}" presName="thickLine" presStyleLbl="alignNode1" presStyleIdx="1" presStyleCnt="3" custLinFactNeighborX="-164"/>
      <dgm:spPr/>
    </dgm:pt>
    <dgm:pt modelId="{4F5ACA2F-BF9C-471D-B70F-0DD85943C00C}" type="pres">
      <dgm:prSet presAssocID="{B242E507-30F6-4EB1-AA8D-49435E8553B3}" presName="horz1" presStyleCnt="0"/>
      <dgm:spPr/>
    </dgm:pt>
    <dgm:pt modelId="{A605C257-C89B-495D-8CB7-1071A2C8ACDB}" type="pres">
      <dgm:prSet presAssocID="{B242E507-30F6-4EB1-AA8D-49435E8553B3}" presName="tx1" presStyleLbl="revTx" presStyleIdx="1" presStyleCnt="3" custAng="0" custScaleX="317244" custLinFactNeighborX="0" custLinFactNeighborY="-2101"/>
      <dgm:spPr/>
      <dgm:t>
        <a:bodyPr/>
        <a:lstStyle/>
        <a:p>
          <a:endParaRPr lang="fr-FR"/>
        </a:p>
      </dgm:t>
    </dgm:pt>
    <dgm:pt modelId="{BEE4A7AC-EE87-427B-92EB-0EA8D9259389}" type="pres">
      <dgm:prSet presAssocID="{B242E507-30F6-4EB1-AA8D-49435E8553B3}" presName="vert1" presStyleCnt="0"/>
      <dgm:spPr/>
    </dgm:pt>
    <dgm:pt modelId="{16B41710-7D4C-44B7-9467-F6D219014069}" type="pres">
      <dgm:prSet presAssocID="{6D3A9170-98CA-4DD9-8F04-04EC9FD36A95}" presName="thickLine" presStyleLbl="alignNode1" presStyleIdx="2" presStyleCnt="3" custLinFactNeighborX="0" custLinFactNeighborY="-48371"/>
      <dgm:spPr/>
    </dgm:pt>
    <dgm:pt modelId="{A5F4BD38-3A86-409B-9A48-F66C6FBD0B2A}" type="pres">
      <dgm:prSet presAssocID="{6D3A9170-98CA-4DD9-8F04-04EC9FD36A95}" presName="horz1" presStyleCnt="0"/>
      <dgm:spPr/>
    </dgm:pt>
    <dgm:pt modelId="{0DBD8CB2-C0AC-419D-9DA6-DE006BD525F4}" type="pres">
      <dgm:prSet presAssocID="{6D3A9170-98CA-4DD9-8F04-04EC9FD36A95}" presName="tx1" presStyleLbl="revTx" presStyleIdx="2" presStyleCnt="3" custScaleX="500000" custLinFactNeighborX="0" custLinFactNeighborY="-46836"/>
      <dgm:spPr/>
      <dgm:t>
        <a:bodyPr/>
        <a:lstStyle/>
        <a:p>
          <a:endParaRPr lang="fr-FR"/>
        </a:p>
      </dgm:t>
    </dgm:pt>
    <dgm:pt modelId="{A8D455BA-5629-4AFC-BF72-49C62411AFE3}" type="pres">
      <dgm:prSet presAssocID="{6D3A9170-98CA-4DD9-8F04-04EC9FD36A95}" presName="vert1" presStyleCnt="0"/>
      <dgm:spPr/>
    </dgm:pt>
  </dgm:ptLst>
  <dgm:cxnLst>
    <dgm:cxn modelId="{BDD8D766-34F5-4256-9C41-BCADE5CB27E0}" srcId="{D6E078A5-45E2-4C9D-83E8-3976C8D7A61A}" destId="{6D3A9170-98CA-4DD9-8F04-04EC9FD36A95}" srcOrd="2" destOrd="0" parTransId="{87457A12-DC6A-47FE-AFA1-E560898E5547}" sibTransId="{ABDF0836-C719-4C6F-8DBA-AA924C78C260}"/>
    <dgm:cxn modelId="{4E4213CA-80C1-461E-ADEF-AD3002508BD6}" type="presOf" srcId="{B242E507-30F6-4EB1-AA8D-49435E8553B3}" destId="{A605C257-C89B-495D-8CB7-1071A2C8ACDB}" srcOrd="0" destOrd="0" presId="urn:microsoft.com/office/officeart/2008/layout/LinedList"/>
    <dgm:cxn modelId="{D2668C34-A7FD-4414-97D4-41362AB40302}" type="presOf" srcId="{F1F8AF68-34D2-4C8A-B135-60E94878C116}" destId="{7DDB36D9-7E28-4C61-A9B8-7FBCD80E587B}" srcOrd="0" destOrd="0" presId="urn:microsoft.com/office/officeart/2008/layout/LinedList"/>
    <dgm:cxn modelId="{27FF3DB6-07D0-4A35-BD4E-11CFAD542419}" type="presOf" srcId="{6D3A9170-98CA-4DD9-8F04-04EC9FD36A95}" destId="{0DBD8CB2-C0AC-419D-9DA6-DE006BD525F4}" srcOrd="0" destOrd="0" presId="urn:microsoft.com/office/officeart/2008/layout/LinedList"/>
    <dgm:cxn modelId="{230F0C49-8DD3-458C-9B90-35FB7EAB500B}" srcId="{D6E078A5-45E2-4C9D-83E8-3976C8D7A61A}" destId="{F1F8AF68-34D2-4C8A-B135-60E94878C116}" srcOrd="0" destOrd="0" parTransId="{5187725F-0469-4E95-8910-42368C27E1B5}" sibTransId="{74CC2FB0-39C2-4386-9E25-8085D4DD1C97}"/>
    <dgm:cxn modelId="{E1C46383-0936-47DD-AF2A-A33FA17A4B65}" srcId="{D6E078A5-45E2-4C9D-83E8-3976C8D7A61A}" destId="{B242E507-30F6-4EB1-AA8D-49435E8553B3}" srcOrd="1" destOrd="0" parTransId="{EB718396-E618-4C67-B835-03FFAB23EEB2}" sibTransId="{C19FF8DA-ACEA-446C-B44B-B9665DB85C9B}"/>
    <dgm:cxn modelId="{CF073455-B803-415F-B959-17AB1D31F3CA}" type="presOf" srcId="{D6E078A5-45E2-4C9D-83E8-3976C8D7A61A}" destId="{2AD7C65D-8120-4A69-9BB4-54B4FC3CDEBA}" srcOrd="0" destOrd="0" presId="urn:microsoft.com/office/officeart/2008/layout/LinedList"/>
    <dgm:cxn modelId="{5F2AA7B9-ED06-4DB1-A9A6-A47F755842C8}" type="presParOf" srcId="{2AD7C65D-8120-4A69-9BB4-54B4FC3CDEBA}" destId="{F4792726-03C8-4B0D-B40F-FCA432AEA4DF}" srcOrd="0" destOrd="0" presId="urn:microsoft.com/office/officeart/2008/layout/LinedList"/>
    <dgm:cxn modelId="{59E31357-655D-4BA4-B1A7-314891E088BF}" type="presParOf" srcId="{2AD7C65D-8120-4A69-9BB4-54B4FC3CDEBA}" destId="{946BD0B6-C12C-4C54-86B6-A7FAD719CE6D}" srcOrd="1" destOrd="0" presId="urn:microsoft.com/office/officeart/2008/layout/LinedList"/>
    <dgm:cxn modelId="{6AFA28D5-722F-4C80-9FBF-215F4B0F0A99}" type="presParOf" srcId="{946BD0B6-C12C-4C54-86B6-A7FAD719CE6D}" destId="{7DDB36D9-7E28-4C61-A9B8-7FBCD80E587B}" srcOrd="0" destOrd="0" presId="urn:microsoft.com/office/officeart/2008/layout/LinedList"/>
    <dgm:cxn modelId="{0B7CBB8E-FCD5-4572-88C2-01AF62AD0719}" type="presParOf" srcId="{946BD0B6-C12C-4C54-86B6-A7FAD719CE6D}" destId="{D7CF651F-3904-4E40-B695-15186DDDA4CF}" srcOrd="1" destOrd="0" presId="urn:microsoft.com/office/officeart/2008/layout/LinedList"/>
    <dgm:cxn modelId="{0381CC69-4CF0-4B3A-B751-C5FB6355065A}" type="presParOf" srcId="{2AD7C65D-8120-4A69-9BB4-54B4FC3CDEBA}" destId="{0BFAAC67-C1E7-4512-9568-DEE6695B5BC6}" srcOrd="2" destOrd="0" presId="urn:microsoft.com/office/officeart/2008/layout/LinedList"/>
    <dgm:cxn modelId="{8FAFF884-64C3-4B57-BC16-E860358D5093}" type="presParOf" srcId="{2AD7C65D-8120-4A69-9BB4-54B4FC3CDEBA}" destId="{4F5ACA2F-BF9C-471D-B70F-0DD85943C00C}" srcOrd="3" destOrd="0" presId="urn:microsoft.com/office/officeart/2008/layout/LinedList"/>
    <dgm:cxn modelId="{54BD2E50-1550-4419-B565-98D21FD1E837}" type="presParOf" srcId="{4F5ACA2F-BF9C-471D-B70F-0DD85943C00C}" destId="{A605C257-C89B-495D-8CB7-1071A2C8ACDB}" srcOrd="0" destOrd="0" presId="urn:microsoft.com/office/officeart/2008/layout/LinedList"/>
    <dgm:cxn modelId="{7D424AB2-3A0D-4EA6-AA88-9C7AC0ABBE27}" type="presParOf" srcId="{4F5ACA2F-BF9C-471D-B70F-0DD85943C00C}" destId="{BEE4A7AC-EE87-427B-92EB-0EA8D9259389}" srcOrd="1" destOrd="0" presId="urn:microsoft.com/office/officeart/2008/layout/LinedList"/>
    <dgm:cxn modelId="{650F96CA-A503-42F8-B843-975A13BABD0E}" type="presParOf" srcId="{2AD7C65D-8120-4A69-9BB4-54B4FC3CDEBA}" destId="{16B41710-7D4C-44B7-9467-F6D219014069}" srcOrd="4" destOrd="0" presId="urn:microsoft.com/office/officeart/2008/layout/LinedList"/>
    <dgm:cxn modelId="{2D518CA9-17E6-43CD-B54A-CE5C33DC1CC8}" type="presParOf" srcId="{2AD7C65D-8120-4A69-9BB4-54B4FC3CDEBA}" destId="{A5F4BD38-3A86-409B-9A48-F66C6FBD0B2A}" srcOrd="5" destOrd="0" presId="urn:microsoft.com/office/officeart/2008/layout/LinedList"/>
    <dgm:cxn modelId="{4E456FAF-9CC4-4686-800B-E40CABCAE30E}" type="presParOf" srcId="{A5F4BD38-3A86-409B-9A48-F66C6FBD0B2A}" destId="{0DBD8CB2-C0AC-419D-9DA6-DE006BD525F4}" srcOrd="0" destOrd="0" presId="urn:microsoft.com/office/officeart/2008/layout/LinedList"/>
    <dgm:cxn modelId="{2903465D-3E22-476B-9A02-B5BF4DC182C5}" type="presParOf" srcId="{A5F4BD38-3A86-409B-9A48-F66C6FBD0B2A}" destId="{A8D455BA-5629-4AFC-BF72-49C62411AFE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E078A5-45E2-4C9D-83E8-3976C8D7A61A}"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fr-FR"/>
        </a:p>
      </dgm:t>
    </dgm:pt>
    <dgm:pt modelId="{F1F8AF68-34D2-4C8A-B135-60E94878C116}">
      <dgm:prSet phldrT="[Texte]" custT="1"/>
      <dgm:spPr/>
      <dgm:t>
        <a:bodyPr/>
        <a:lstStyle/>
        <a:p>
          <a:r>
            <a:rPr lang="fr-FR" sz="3600"/>
            <a:t>L’amélioration </a:t>
          </a:r>
          <a:br>
            <a:rPr lang="fr-FR" sz="3600"/>
          </a:br>
          <a:r>
            <a:rPr lang="fr-FR" sz="3600"/>
            <a:t>des </a:t>
          </a:r>
          <a:r>
            <a:rPr lang="fr-FR" sz="3600" b="1"/>
            <a:t>capacités de prise de décision</a:t>
          </a:r>
          <a:r>
            <a:rPr lang="fr-FR" sz="3600"/>
            <a:t> </a:t>
          </a:r>
          <a:endParaRPr lang="fr-FR" sz="3600" dirty="0"/>
        </a:p>
      </dgm:t>
    </dgm:pt>
    <dgm:pt modelId="{5187725F-0469-4E95-8910-42368C27E1B5}" type="parTrans" cxnId="{230F0C49-8DD3-458C-9B90-35FB7EAB500B}">
      <dgm:prSet/>
      <dgm:spPr/>
      <dgm:t>
        <a:bodyPr/>
        <a:lstStyle/>
        <a:p>
          <a:endParaRPr lang="fr-FR"/>
        </a:p>
      </dgm:t>
    </dgm:pt>
    <dgm:pt modelId="{74CC2FB0-39C2-4386-9E25-8085D4DD1C97}" type="sibTrans" cxnId="{230F0C49-8DD3-458C-9B90-35FB7EAB500B}">
      <dgm:prSet/>
      <dgm:spPr/>
      <dgm:t>
        <a:bodyPr/>
        <a:lstStyle/>
        <a:p>
          <a:endParaRPr lang="fr-FR"/>
        </a:p>
      </dgm:t>
    </dgm:pt>
    <dgm:pt modelId="{10C0E3D3-682C-4F3B-93FE-0248D4554DD9}">
      <dgm:prSet phldrT="[Texte]" custT="1"/>
      <dgm:spPr/>
      <dgm:t>
        <a:bodyPr/>
        <a:lstStyle/>
        <a:p>
          <a:r>
            <a:rPr lang="fr-FR" sz="2800"/>
            <a:t>Développement d’un guide </a:t>
          </a:r>
          <a:r>
            <a:rPr lang="fr-FR" sz="2800" b="1"/>
            <a:t>Inter-régional de réponse d’urgence aux pollutions HNS</a:t>
          </a:r>
          <a:endParaRPr lang="fr-FR" sz="2800" dirty="0"/>
        </a:p>
      </dgm:t>
    </dgm:pt>
    <dgm:pt modelId="{C37414FA-3103-486F-90EC-FD5813101A7D}" type="parTrans" cxnId="{02E0CF55-6016-4547-B03C-E3EA4AE71D10}">
      <dgm:prSet/>
      <dgm:spPr/>
      <dgm:t>
        <a:bodyPr/>
        <a:lstStyle/>
        <a:p>
          <a:endParaRPr lang="fr-FR"/>
        </a:p>
      </dgm:t>
    </dgm:pt>
    <dgm:pt modelId="{23A881B0-A5A2-4331-A3AD-CFA0A92DA928}" type="sibTrans" cxnId="{02E0CF55-6016-4547-B03C-E3EA4AE71D10}">
      <dgm:prSet/>
      <dgm:spPr/>
      <dgm:t>
        <a:bodyPr/>
        <a:lstStyle/>
        <a:p>
          <a:endParaRPr lang="fr-FR"/>
        </a:p>
      </dgm:t>
    </dgm:pt>
    <dgm:pt modelId="{B242E507-30F6-4EB1-AA8D-49435E8553B3}">
      <dgm:prSet phldrT="[Texte]" custT="1"/>
      <dgm:spPr/>
      <dgm:t>
        <a:bodyPr/>
        <a:lstStyle/>
        <a:p>
          <a:endParaRPr lang="fr-FR" sz="3200" dirty="0">
            <a:solidFill>
              <a:schemeClr val="tx1">
                <a:lumMod val="75000"/>
                <a:lumOff val="25000"/>
              </a:schemeClr>
            </a:solidFill>
          </a:endParaRPr>
        </a:p>
      </dgm:t>
    </dgm:pt>
    <dgm:pt modelId="{EB718396-E618-4C67-B835-03FFAB23EEB2}" type="parTrans" cxnId="{E1C46383-0936-47DD-AF2A-A33FA17A4B65}">
      <dgm:prSet/>
      <dgm:spPr/>
      <dgm:t>
        <a:bodyPr/>
        <a:lstStyle/>
        <a:p>
          <a:endParaRPr lang="fr-FR"/>
        </a:p>
      </dgm:t>
    </dgm:pt>
    <dgm:pt modelId="{C19FF8DA-ACEA-446C-B44B-B9665DB85C9B}" type="sibTrans" cxnId="{E1C46383-0936-47DD-AF2A-A33FA17A4B65}">
      <dgm:prSet/>
      <dgm:spPr/>
      <dgm:t>
        <a:bodyPr/>
        <a:lstStyle/>
        <a:p>
          <a:endParaRPr lang="fr-FR"/>
        </a:p>
      </dgm:t>
    </dgm:pt>
    <dgm:pt modelId="{390CC108-A8CA-41F9-8646-36B371651850}">
      <dgm:prSet phldrT="[Texte]" custT="1"/>
      <dgm:spPr/>
      <dgm:t>
        <a:bodyPr/>
        <a:lstStyle/>
        <a:p>
          <a:r>
            <a:rPr lang="fr-FR" sz="2800"/>
            <a:t>Mise à jour et amélioration du </a:t>
          </a:r>
          <a:r>
            <a:rPr lang="fr-FR" sz="2800" b="1"/>
            <a:t>MIDSIS TROCS</a:t>
          </a:r>
          <a:endParaRPr lang="fr-FR" sz="2800" dirty="0"/>
        </a:p>
      </dgm:t>
    </dgm:pt>
    <dgm:pt modelId="{F886E113-BD75-4359-8898-DAB8C2FB00F3}" type="parTrans" cxnId="{578E2E5F-F069-4F4A-A0D7-AF933FD96688}">
      <dgm:prSet/>
      <dgm:spPr/>
      <dgm:t>
        <a:bodyPr/>
        <a:lstStyle/>
        <a:p>
          <a:endParaRPr lang="fr-FR"/>
        </a:p>
      </dgm:t>
    </dgm:pt>
    <dgm:pt modelId="{65E969BE-9AB2-4AC1-9FB6-7186821E253A}" type="sibTrans" cxnId="{578E2E5F-F069-4F4A-A0D7-AF933FD96688}">
      <dgm:prSet/>
      <dgm:spPr/>
      <dgm:t>
        <a:bodyPr/>
        <a:lstStyle/>
        <a:p>
          <a:endParaRPr lang="fr-FR"/>
        </a:p>
      </dgm:t>
    </dgm:pt>
    <dgm:pt modelId="{2AD7C65D-8120-4A69-9BB4-54B4FC3CDEBA}" type="pres">
      <dgm:prSet presAssocID="{D6E078A5-45E2-4C9D-83E8-3976C8D7A61A}" presName="vert0" presStyleCnt="0">
        <dgm:presLayoutVars>
          <dgm:dir/>
          <dgm:animOne val="branch"/>
          <dgm:animLvl val="lvl"/>
        </dgm:presLayoutVars>
      </dgm:prSet>
      <dgm:spPr/>
      <dgm:t>
        <a:bodyPr/>
        <a:lstStyle/>
        <a:p>
          <a:endParaRPr lang="fr-FR"/>
        </a:p>
      </dgm:t>
    </dgm:pt>
    <dgm:pt modelId="{F4792726-03C8-4B0D-B40F-FCA432AEA4DF}" type="pres">
      <dgm:prSet presAssocID="{F1F8AF68-34D2-4C8A-B135-60E94878C116}" presName="thickLine" presStyleLbl="alignNode1" presStyleIdx="0" presStyleCnt="2"/>
      <dgm:spPr/>
    </dgm:pt>
    <dgm:pt modelId="{946BD0B6-C12C-4C54-86B6-A7FAD719CE6D}" type="pres">
      <dgm:prSet presAssocID="{F1F8AF68-34D2-4C8A-B135-60E94878C116}" presName="horz1" presStyleCnt="0"/>
      <dgm:spPr/>
    </dgm:pt>
    <dgm:pt modelId="{7DDB36D9-7E28-4C61-A9B8-7FBCD80E587B}" type="pres">
      <dgm:prSet presAssocID="{F1F8AF68-34D2-4C8A-B135-60E94878C116}" presName="tx1" presStyleLbl="revTx" presStyleIdx="0" presStyleCnt="4" custScaleX="368704"/>
      <dgm:spPr/>
      <dgm:t>
        <a:bodyPr/>
        <a:lstStyle/>
        <a:p>
          <a:endParaRPr lang="fr-FR"/>
        </a:p>
      </dgm:t>
    </dgm:pt>
    <dgm:pt modelId="{D7CF651F-3904-4E40-B695-15186DDDA4CF}" type="pres">
      <dgm:prSet presAssocID="{F1F8AF68-34D2-4C8A-B135-60E94878C116}" presName="vert1" presStyleCnt="0"/>
      <dgm:spPr/>
    </dgm:pt>
    <dgm:pt modelId="{5126683B-319D-451B-BC4D-F5F2EDADD78F}" type="pres">
      <dgm:prSet presAssocID="{10C0E3D3-682C-4F3B-93FE-0248D4554DD9}" presName="vertSpace2a" presStyleCnt="0"/>
      <dgm:spPr/>
    </dgm:pt>
    <dgm:pt modelId="{F9D513CE-543D-44D2-9399-4F75FB91B8E6}" type="pres">
      <dgm:prSet presAssocID="{10C0E3D3-682C-4F3B-93FE-0248D4554DD9}" presName="horz2" presStyleCnt="0"/>
      <dgm:spPr/>
    </dgm:pt>
    <dgm:pt modelId="{AA28A41E-0D9B-48D3-B465-C572573F7CD3}" type="pres">
      <dgm:prSet presAssocID="{10C0E3D3-682C-4F3B-93FE-0248D4554DD9}" presName="horzSpace2" presStyleCnt="0"/>
      <dgm:spPr/>
    </dgm:pt>
    <dgm:pt modelId="{88E84884-AC72-4A2B-B0DD-D3B09FC9D805}" type="pres">
      <dgm:prSet presAssocID="{10C0E3D3-682C-4F3B-93FE-0248D4554DD9}" presName="tx2" presStyleLbl="revTx" presStyleIdx="1" presStyleCnt="4" custScaleX="73211" custLinFactNeighborX="-5000" custLinFactNeighborY="663"/>
      <dgm:spPr/>
      <dgm:t>
        <a:bodyPr/>
        <a:lstStyle/>
        <a:p>
          <a:endParaRPr lang="fr-FR"/>
        </a:p>
      </dgm:t>
    </dgm:pt>
    <dgm:pt modelId="{D73027D2-30C2-4B47-9A10-B39F2FF566DC}" type="pres">
      <dgm:prSet presAssocID="{10C0E3D3-682C-4F3B-93FE-0248D4554DD9}" presName="vert2" presStyleCnt="0"/>
      <dgm:spPr/>
    </dgm:pt>
    <dgm:pt modelId="{7C23E6C7-832A-45D9-BE68-C68893659EEB}" type="pres">
      <dgm:prSet presAssocID="{10C0E3D3-682C-4F3B-93FE-0248D4554DD9}" presName="thinLine2b" presStyleLbl="callout" presStyleIdx="0" presStyleCnt="2"/>
      <dgm:spPr/>
    </dgm:pt>
    <dgm:pt modelId="{A5D5ABD8-475B-4F5C-844F-9DD4E5C883DC}" type="pres">
      <dgm:prSet presAssocID="{10C0E3D3-682C-4F3B-93FE-0248D4554DD9}" presName="vertSpace2b" presStyleCnt="0"/>
      <dgm:spPr/>
    </dgm:pt>
    <dgm:pt modelId="{0BFAAC67-C1E7-4512-9568-DEE6695B5BC6}" type="pres">
      <dgm:prSet presAssocID="{B242E507-30F6-4EB1-AA8D-49435E8553B3}" presName="thickLine" presStyleLbl="alignNode1" presStyleIdx="1" presStyleCnt="2"/>
      <dgm:spPr/>
    </dgm:pt>
    <dgm:pt modelId="{4F5ACA2F-BF9C-471D-B70F-0DD85943C00C}" type="pres">
      <dgm:prSet presAssocID="{B242E507-30F6-4EB1-AA8D-49435E8553B3}" presName="horz1" presStyleCnt="0"/>
      <dgm:spPr/>
    </dgm:pt>
    <dgm:pt modelId="{A605C257-C89B-495D-8CB7-1071A2C8ACDB}" type="pres">
      <dgm:prSet presAssocID="{B242E507-30F6-4EB1-AA8D-49435E8553B3}" presName="tx1" presStyleLbl="revTx" presStyleIdx="2" presStyleCnt="4" custScaleX="317244"/>
      <dgm:spPr/>
      <dgm:t>
        <a:bodyPr/>
        <a:lstStyle/>
        <a:p>
          <a:endParaRPr lang="fr-FR"/>
        </a:p>
      </dgm:t>
    </dgm:pt>
    <dgm:pt modelId="{BEE4A7AC-EE87-427B-92EB-0EA8D9259389}" type="pres">
      <dgm:prSet presAssocID="{B242E507-30F6-4EB1-AA8D-49435E8553B3}" presName="vert1" presStyleCnt="0"/>
      <dgm:spPr/>
    </dgm:pt>
    <dgm:pt modelId="{19A0F95C-9781-4602-939E-68117543F83F}" type="pres">
      <dgm:prSet presAssocID="{390CC108-A8CA-41F9-8646-36B371651850}" presName="vertSpace2a" presStyleCnt="0"/>
      <dgm:spPr/>
    </dgm:pt>
    <dgm:pt modelId="{F09CB256-9073-4E55-B84F-DC35FFFC63F9}" type="pres">
      <dgm:prSet presAssocID="{390CC108-A8CA-41F9-8646-36B371651850}" presName="horz2" presStyleCnt="0"/>
      <dgm:spPr/>
    </dgm:pt>
    <dgm:pt modelId="{02A8B744-E80E-4F67-9F19-7A67CBB2D1D5}" type="pres">
      <dgm:prSet presAssocID="{390CC108-A8CA-41F9-8646-36B371651850}" presName="horzSpace2" presStyleCnt="0"/>
      <dgm:spPr/>
    </dgm:pt>
    <dgm:pt modelId="{0EBE81C5-11DC-4A42-9DD1-A947F57CA985}" type="pres">
      <dgm:prSet presAssocID="{390CC108-A8CA-41F9-8646-36B371651850}" presName="tx2" presStyleLbl="revTx" presStyleIdx="3" presStyleCnt="4"/>
      <dgm:spPr/>
      <dgm:t>
        <a:bodyPr/>
        <a:lstStyle/>
        <a:p>
          <a:endParaRPr lang="fr-FR"/>
        </a:p>
      </dgm:t>
    </dgm:pt>
    <dgm:pt modelId="{0ED4B4B1-511D-4EDD-B822-90D94654A8B4}" type="pres">
      <dgm:prSet presAssocID="{390CC108-A8CA-41F9-8646-36B371651850}" presName="vert2" presStyleCnt="0"/>
      <dgm:spPr/>
    </dgm:pt>
    <dgm:pt modelId="{74AEE9EA-0A63-45B6-8F22-3B4BC1B12580}" type="pres">
      <dgm:prSet presAssocID="{390CC108-A8CA-41F9-8646-36B371651850}" presName="thinLine2b" presStyleLbl="callout" presStyleIdx="1" presStyleCnt="2"/>
      <dgm:spPr/>
    </dgm:pt>
    <dgm:pt modelId="{62332392-196D-487F-ABC0-9C507B050BA7}" type="pres">
      <dgm:prSet presAssocID="{390CC108-A8CA-41F9-8646-36B371651850}" presName="vertSpace2b" presStyleCnt="0"/>
      <dgm:spPr/>
    </dgm:pt>
  </dgm:ptLst>
  <dgm:cxnLst>
    <dgm:cxn modelId="{230F0C49-8DD3-458C-9B90-35FB7EAB500B}" srcId="{D6E078A5-45E2-4C9D-83E8-3976C8D7A61A}" destId="{F1F8AF68-34D2-4C8A-B135-60E94878C116}" srcOrd="0" destOrd="0" parTransId="{5187725F-0469-4E95-8910-42368C27E1B5}" sibTransId="{74CC2FB0-39C2-4386-9E25-8085D4DD1C97}"/>
    <dgm:cxn modelId="{578E2E5F-F069-4F4A-A0D7-AF933FD96688}" srcId="{B242E507-30F6-4EB1-AA8D-49435E8553B3}" destId="{390CC108-A8CA-41F9-8646-36B371651850}" srcOrd="0" destOrd="0" parTransId="{F886E113-BD75-4359-8898-DAB8C2FB00F3}" sibTransId="{65E969BE-9AB2-4AC1-9FB6-7186821E253A}"/>
    <dgm:cxn modelId="{D2668C34-A7FD-4414-97D4-41362AB40302}" type="presOf" srcId="{F1F8AF68-34D2-4C8A-B135-60E94878C116}" destId="{7DDB36D9-7E28-4C61-A9B8-7FBCD80E587B}" srcOrd="0" destOrd="0" presId="urn:microsoft.com/office/officeart/2008/layout/LinedList"/>
    <dgm:cxn modelId="{7FF23F3D-EA09-488F-ACBC-73B417744325}" type="presOf" srcId="{390CC108-A8CA-41F9-8646-36B371651850}" destId="{0EBE81C5-11DC-4A42-9DD1-A947F57CA985}" srcOrd="0" destOrd="0" presId="urn:microsoft.com/office/officeart/2008/layout/LinedList"/>
    <dgm:cxn modelId="{4E4213CA-80C1-461E-ADEF-AD3002508BD6}" type="presOf" srcId="{B242E507-30F6-4EB1-AA8D-49435E8553B3}" destId="{A605C257-C89B-495D-8CB7-1071A2C8ACDB}" srcOrd="0" destOrd="0" presId="urn:microsoft.com/office/officeart/2008/layout/LinedList"/>
    <dgm:cxn modelId="{2EDB1143-6E15-4F8E-82D1-6646A92D9CC2}" type="presOf" srcId="{10C0E3D3-682C-4F3B-93FE-0248D4554DD9}" destId="{88E84884-AC72-4A2B-B0DD-D3B09FC9D805}" srcOrd="0" destOrd="0" presId="urn:microsoft.com/office/officeart/2008/layout/LinedList"/>
    <dgm:cxn modelId="{CF073455-B803-415F-B959-17AB1D31F3CA}" type="presOf" srcId="{D6E078A5-45E2-4C9D-83E8-3976C8D7A61A}" destId="{2AD7C65D-8120-4A69-9BB4-54B4FC3CDEBA}" srcOrd="0" destOrd="0" presId="urn:microsoft.com/office/officeart/2008/layout/LinedList"/>
    <dgm:cxn modelId="{02E0CF55-6016-4547-B03C-E3EA4AE71D10}" srcId="{F1F8AF68-34D2-4C8A-B135-60E94878C116}" destId="{10C0E3D3-682C-4F3B-93FE-0248D4554DD9}" srcOrd="0" destOrd="0" parTransId="{C37414FA-3103-486F-90EC-FD5813101A7D}" sibTransId="{23A881B0-A5A2-4331-A3AD-CFA0A92DA928}"/>
    <dgm:cxn modelId="{E1C46383-0936-47DD-AF2A-A33FA17A4B65}" srcId="{D6E078A5-45E2-4C9D-83E8-3976C8D7A61A}" destId="{B242E507-30F6-4EB1-AA8D-49435E8553B3}" srcOrd="1" destOrd="0" parTransId="{EB718396-E618-4C67-B835-03FFAB23EEB2}" sibTransId="{C19FF8DA-ACEA-446C-B44B-B9665DB85C9B}"/>
    <dgm:cxn modelId="{5F2AA7B9-ED06-4DB1-A9A6-A47F755842C8}" type="presParOf" srcId="{2AD7C65D-8120-4A69-9BB4-54B4FC3CDEBA}" destId="{F4792726-03C8-4B0D-B40F-FCA432AEA4DF}" srcOrd="0" destOrd="0" presId="urn:microsoft.com/office/officeart/2008/layout/LinedList"/>
    <dgm:cxn modelId="{59E31357-655D-4BA4-B1A7-314891E088BF}" type="presParOf" srcId="{2AD7C65D-8120-4A69-9BB4-54B4FC3CDEBA}" destId="{946BD0B6-C12C-4C54-86B6-A7FAD719CE6D}" srcOrd="1" destOrd="0" presId="urn:microsoft.com/office/officeart/2008/layout/LinedList"/>
    <dgm:cxn modelId="{6AFA28D5-722F-4C80-9FBF-215F4B0F0A99}" type="presParOf" srcId="{946BD0B6-C12C-4C54-86B6-A7FAD719CE6D}" destId="{7DDB36D9-7E28-4C61-A9B8-7FBCD80E587B}" srcOrd="0" destOrd="0" presId="urn:microsoft.com/office/officeart/2008/layout/LinedList"/>
    <dgm:cxn modelId="{0B7CBB8E-FCD5-4572-88C2-01AF62AD0719}" type="presParOf" srcId="{946BD0B6-C12C-4C54-86B6-A7FAD719CE6D}" destId="{D7CF651F-3904-4E40-B695-15186DDDA4CF}" srcOrd="1" destOrd="0" presId="urn:microsoft.com/office/officeart/2008/layout/LinedList"/>
    <dgm:cxn modelId="{DB332F12-8F08-4BF4-AC87-5D8E06BED327}" type="presParOf" srcId="{D7CF651F-3904-4E40-B695-15186DDDA4CF}" destId="{5126683B-319D-451B-BC4D-F5F2EDADD78F}" srcOrd="0" destOrd="0" presId="urn:microsoft.com/office/officeart/2008/layout/LinedList"/>
    <dgm:cxn modelId="{BE1D26E1-01E0-4EDF-B921-554C78CF4695}" type="presParOf" srcId="{D7CF651F-3904-4E40-B695-15186DDDA4CF}" destId="{F9D513CE-543D-44D2-9399-4F75FB91B8E6}" srcOrd="1" destOrd="0" presId="urn:microsoft.com/office/officeart/2008/layout/LinedList"/>
    <dgm:cxn modelId="{752754BA-9C7C-41A5-862F-D3756E44B803}" type="presParOf" srcId="{F9D513CE-543D-44D2-9399-4F75FB91B8E6}" destId="{AA28A41E-0D9B-48D3-B465-C572573F7CD3}" srcOrd="0" destOrd="0" presId="urn:microsoft.com/office/officeart/2008/layout/LinedList"/>
    <dgm:cxn modelId="{C522B292-6EB4-4532-B67A-3EE9ECC8BE73}" type="presParOf" srcId="{F9D513CE-543D-44D2-9399-4F75FB91B8E6}" destId="{88E84884-AC72-4A2B-B0DD-D3B09FC9D805}" srcOrd="1" destOrd="0" presId="urn:microsoft.com/office/officeart/2008/layout/LinedList"/>
    <dgm:cxn modelId="{18BD6181-0CED-496F-AFA9-CE68722EA0E8}" type="presParOf" srcId="{F9D513CE-543D-44D2-9399-4F75FB91B8E6}" destId="{D73027D2-30C2-4B47-9A10-B39F2FF566DC}" srcOrd="2" destOrd="0" presId="urn:microsoft.com/office/officeart/2008/layout/LinedList"/>
    <dgm:cxn modelId="{FA8710A4-54FF-4424-8D63-433664B3F867}" type="presParOf" srcId="{D7CF651F-3904-4E40-B695-15186DDDA4CF}" destId="{7C23E6C7-832A-45D9-BE68-C68893659EEB}" srcOrd="2" destOrd="0" presId="urn:microsoft.com/office/officeart/2008/layout/LinedList"/>
    <dgm:cxn modelId="{51776C3B-37C2-47D5-B793-D9BC6CCE5634}" type="presParOf" srcId="{D7CF651F-3904-4E40-B695-15186DDDA4CF}" destId="{A5D5ABD8-475B-4F5C-844F-9DD4E5C883DC}" srcOrd="3" destOrd="0" presId="urn:microsoft.com/office/officeart/2008/layout/LinedList"/>
    <dgm:cxn modelId="{0381CC69-4CF0-4B3A-B751-C5FB6355065A}" type="presParOf" srcId="{2AD7C65D-8120-4A69-9BB4-54B4FC3CDEBA}" destId="{0BFAAC67-C1E7-4512-9568-DEE6695B5BC6}" srcOrd="2" destOrd="0" presId="urn:microsoft.com/office/officeart/2008/layout/LinedList"/>
    <dgm:cxn modelId="{8FAFF884-64C3-4B57-BC16-E860358D5093}" type="presParOf" srcId="{2AD7C65D-8120-4A69-9BB4-54B4FC3CDEBA}" destId="{4F5ACA2F-BF9C-471D-B70F-0DD85943C00C}" srcOrd="3" destOrd="0" presId="urn:microsoft.com/office/officeart/2008/layout/LinedList"/>
    <dgm:cxn modelId="{54BD2E50-1550-4419-B565-98D21FD1E837}" type="presParOf" srcId="{4F5ACA2F-BF9C-471D-B70F-0DD85943C00C}" destId="{A605C257-C89B-495D-8CB7-1071A2C8ACDB}" srcOrd="0" destOrd="0" presId="urn:microsoft.com/office/officeart/2008/layout/LinedList"/>
    <dgm:cxn modelId="{7D424AB2-3A0D-4EA6-AA88-9C7AC0ABBE27}" type="presParOf" srcId="{4F5ACA2F-BF9C-471D-B70F-0DD85943C00C}" destId="{BEE4A7AC-EE87-427B-92EB-0EA8D9259389}" srcOrd="1" destOrd="0" presId="urn:microsoft.com/office/officeart/2008/layout/LinedList"/>
    <dgm:cxn modelId="{BF1D970B-8D6B-431B-B658-B4303C516E14}" type="presParOf" srcId="{BEE4A7AC-EE87-427B-92EB-0EA8D9259389}" destId="{19A0F95C-9781-4602-939E-68117543F83F}" srcOrd="0" destOrd="0" presId="urn:microsoft.com/office/officeart/2008/layout/LinedList"/>
    <dgm:cxn modelId="{A62E7320-C9C9-4AE5-88C6-9DC4C5BA25E6}" type="presParOf" srcId="{BEE4A7AC-EE87-427B-92EB-0EA8D9259389}" destId="{F09CB256-9073-4E55-B84F-DC35FFFC63F9}" srcOrd="1" destOrd="0" presId="urn:microsoft.com/office/officeart/2008/layout/LinedList"/>
    <dgm:cxn modelId="{9882F75B-39D4-43BB-A47C-2E9184ACEE5C}" type="presParOf" srcId="{F09CB256-9073-4E55-B84F-DC35FFFC63F9}" destId="{02A8B744-E80E-4F67-9F19-7A67CBB2D1D5}" srcOrd="0" destOrd="0" presId="urn:microsoft.com/office/officeart/2008/layout/LinedList"/>
    <dgm:cxn modelId="{8ADAC763-EF70-4136-B9A1-1290F63846FB}" type="presParOf" srcId="{F09CB256-9073-4E55-B84F-DC35FFFC63F9}" destId="{0EBE81C5-11DC-4A42-9DD1-A947F57CA985}" srcOrd="1" destOrd="0" presId="urn:microsoft.com/office/officeart/2008/layout/LinedList"/>
    <dgm:cxn modelId="{A727E7B1-A25F-4A8A-B5CF-7B1D4C3A44C9}" type="presParOf" srcId="{F09CB256-9073-4E55-B84F-DC35FFFC63F9}" destId="{0ED4B4B1-511D-4EDD-B822-90D94654A8B4}" srcOrd="2" destOrd="0" presId="urn:microsoft.com/office/officeart/2008/layout/LinedList"/>
    <dgm:cxn modelId="{6FD54D2B-D957-4062-8191-A2DE8D1BAA77}" type="presParOf" srcId="{BEE4A7AC-EE87-427B-92EB-0EA8D9259389}" destId="{74AEE9EA-0A63-45B6-8F22-3B4BC1B12580}" srcOrd="2" destOrd="0" presId="urn:microsoft.com/office/officeart/2008/layout/LinedList"/>
    <dgm:cxn modelId="{F3862298-9416-4EFC-9F96-6EB047422B09}" type="presParOf" srcId="{BEE4A7AC-EE87-427B-92EB-0EA8D9259389}" destId="{62332392-196D-487F-ABC0-9C507B050BA7}" srcOrd="3"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04128DF-F9D7-754A-9DB8-5FCE84E67BAE}" type="doc">
      <dgm:prSet loTypeId="urn:microsoft.com/office/officeart/2008/layout/LinedList" loCatId="list" qsTypeId="urn:microsoft.com/office/officeart/2005/8/quickstyle/simple1" qsCatId="simple" csTypeId="urn:microsoft.com/office/officeart/2005/8/colors/accent6_1" csCatId="accent6" phldr="1"/>
      <dgm:spPr/>
      <dgm:t>
        <a:bodyPr/>
        <a:lstStyle/>
        <a:p>
          <a:endParaRPr lang="en-US"/>
        </a:p>
      </dgm:t>
    </dgm:pt>
    <dgm:pt modelId="{EC510DB8-8C93-9547-98AE-F7BB69CDE842}">
      <dgm:prSet/>
      <dgm:spPr/>
      <dgm:t>
        <a:bodyPr/>
        <a:lstStyle/>
        <a:p>
          <a:endParaRPr lang="fr-FR" dirty="0"/>
        </a:p>
      </dgm:t>
    </dgm:pt>
    <dgm:pt modelId="{3C756D27-0AEF-6C45-8B4E-C933EC6DF83A}" type="parTrans" cxnId="{3E2F3700-2573-074F-AA2E-35B11C9982A8}">
      <dgm:prSet/>
      <dgm:spPr/>
      <dgm:t>
        <a:bodyPr/>
        <a:lstStyle/>
        <a:p>
          <a:endParaRPr lang="en-US"/>
        </a:p>
      </dgm:t>
    </dgm:pt>
    <dgm:pt modelId="{1B5D1D72-13A7-1649-B62B-F46D9D04846D}" type="sibTrans" cxnId="{3E2F3700-2573-074F-AA2E-35B11C9982A8}">
      <dgm:prSet/>
      <dgm:spPr/>
      <dgm:t>
        <a:bodyPr/>
        <a:lstStyle/>
        <a:p>
          <a:endParaRPr lang="en-US"/>
        </a:p>
      </dgm:t>
    </dgm:pt>
    <dgm:pt modelId="{C3F9C7EF-60B8-F041-B910-7C0EBE7A1C06}">
      <dgm:prSet/>
      <dgm:spPr/>
      <dgm:t>
        <a:bodyPr/>
        <a:lstStyle/>
        <a:p>
          <a:pPr algn="l"/>
          <a:r>
            <a:rPr lang="fr-FR" dirty="0"/>
            <a:t>Formation à </a:t>
          </a:r>
          <a:r>
            <a:rPr lang="fr-FR" b="1" dirty="0"/>
            <a:t>l’utilisation de l’outil d'évaluation de la préparation aux déversements d'hydrocarbures </a:t>
          </a:r>
        </a:p>
      </dgm:t>
    </dgm:pt>
    <dgm:pt modelId="{633F411A-4052-9648-A2F7-E410542E5FF8}" type="parTrans" cxnId="{F7003D2D-5133-7245-93D5-719A66412398}">
      <dgm:prSet/>
      <dgm:spPr/>
      <dgm:t>
        <a:bodyPr/>
        <a:lstStyle/>
        <a:p>
          <a:endParaRPr lang="en-US"/>
        </a:p>
      </dgm:t>
    </dgm:pt>
    <dgm:pt modelId="{894E43BF-AF02-7341-8A74-3A3B9F281330}" type="sibTrans" cxnId="{F7003D2D-5133-7245-93D5-719A66412398}">
      <dgm:prSet/>
      <dgm:spPr/>
      <dgm:t>
        <a:bodyPr/>
        <a:lstStyle/>
        <a:p>
          <a:endParaRPr lang="en-US"/>
        </a:p>
      </dgm:t>
    </dgm:pt>
    <dgm:pt modelId="{BEE68806-5B46-0341-9579-A7C5D32DA08E}">
      <dgm:prSet/>
      <dgm:spPr/>
      <dgm:t>
        <a:bodyPr/>
        <a:lstStyle/>
        <a:p>
          <a:r>
            <a:rPr lang="fr-FR" b="1" dirty="0"/>
            <a:t>Analyse des programmes nationaux </a:t>
          </a:r>
          <a:r>
            <a:rPr lang="fr-FR" dirty="0"/>
            <a:t>et développement de plans d’amélioration globale</a:t>
          </a:r>
        </a:p>
      </dgm:t>
    </dgm:pt>
    <dgm:pt modelId="{49BBA86F-AE0D-FF46-85A7-142877EE8A3A}" type="parTrans" cxnId="{319A6C94-4509-1445-98DF-84B04966D0A2}">
      <dgm:prSet/>
      <dgm:spPr/>
      <dgm:t>
        <a:bodyPr/>
        <a:lstStyle/>
        <a:p>
          <a:endParaRPr lang="en-US"/>
        </a:p>
      </dgm:t>
    </dgm:pt>
    <dgm:pt modelId="{EC344F36-B49D-064F-81DF-279EA0FAA20B}" type="sibTrans" cxnId="{319A6C94-4509-1445-98DF-84B04966D0A2}">
      <dgm:prSet/>
      <dgm:spPr/>
      <dgm:t>
        <a:bodyPr/>
        <a:lstStyle/>
        <a:p>
          <a:endParaRPr lang="en-US"/>
        </a:p>
      </dgm:t>
    </dgm:pt>
    <dgm:pt modelId="{ADAD0548-0984-2046-847C-5743A1787DAE}" type="pres">
      <dgm:prSet presAssocID="{804128DF-F9D7-754A-9DB8-5FCE84E67BAE}" presName="vert0" presStyleCnt="0">
        <dgm:presLayoutVars>
          <dgm:dir/>
          <dgm:animOne val="branch"/>
          <dgm:animLvl val="lvl"/>
        </dgm:presLayoutVars>
      </dgm:prSet>
      <dgm:spPr/>
      <dgm:t>
        <a:bodyPr/>
        <a:lstStyle/>
        <a:p>
          <a:endParaRPr lang="fr-FR"/>
        </a:p>
      </dgm:t>
    </dgm:pt>
    <dgm:pt modelId="{B921098D-C8A8-AB48-806A-3A7919D875B4}" type="pres">
      <dgm:prSet presAssocID="{EC510DB8-8C93-9547-98AE-F7BB69CDE842}" presName="thickLine" presStyleLbl="alignNode1" presStyleIdx="0" presStyleCnt="1"/>
      <dgm:spPr/>
    </dgm:pt>
    <dgm:pt modelId="{C1D1E51C-2E33-FF4E-A356-DDE17438A5AD}" type="pres">
      <dgm:prSet presAssocID="{EC510DB8-8C93-9547-98AE-F7BB69CDE842}" presName="horz1" presStyleCnt="0"/>
      <dgm:spPr/>
    </dgm:pt>
    <dgm:pt modelId="{FD9FF226-F796-534D-B6A8-D6F3E8482CA1}" type="pres">
      <dgm:prSet presAssocID="{EC510DB8-8C93-9547-98AE-F7BB69CDE842}" presName="tx1" presStyleLbl="revTx" presStyleIdx="0" presStyleCnt="3"/>
      <dgm:spPr/>
      <dgm:t>
        <a:bodyPr/>
        <a:lstStyle/>
        <a:p>
          <a:endParaRPr lang="fr-FR"/>
        </a:p>
      </dgm:t>
    </dgm:pt>
    <dgm:pt modelId="{ADECAB51-A3FF-A142-885E-F75AF68E9E19}" type="pres">
      <dgm:prSet presAssocID="{EC510DB8-8C93-9547-98AE-F7BB69CDE842}" presName="vert1" presStyleCnt="0"/>
      <dgm:spPr/>
    </dgm:pt>
    <dgm:pt modelId="{94C7B0FD-5ADE-8D45-A7DE-A782FCE5ABEA}" type="pres">
      <dgm:prSet presAssocID="{C3F9C7EF-60B8-F041-B910-7C0EBE7A1C06}" presName="vertSpace2a" presStyleCnt="0"/>
      <dgm:spPr/>
    </dgm:pt>
    <dgm:pt modelId="{FDA93E09-C0D1-4A4C-99BA-9A6B19465358}" type="pres">
      <dgm:prSet presAssocID="{C3F9C7EF-60B8-F041-B910-7C0EBE7A1C06}" presName="horz2" presStyleCnt="0"/>
      <dgm:spPr/>
    </dgm:pt>
    <dgm:pt modelId="{14709D24-62D3-1A49-9C80-5A893EEC2CC4}" type="pres">
      <dgm:prSet presAssocID="{C3F9C7EF-60B8-F041-B910-7C0EBE7A1C06}" presName="horzSpace2" presStyleCnt="0"/>
      <dgm:spPr/>
    </dgm:pt>
    <dgm:pt modelId="{ACB18E24-1375-8347-9E6A-DF6B11CA5BD2}" type="pres">
      <dgm:prSet presAssocID="{C3F9C7EF-60B8-F041-B910-7C0EBE7A1C06}" presName="tx2" presStyleLbl="revTx" presStyleIdx="1" presStyleCnt="3" custLinFactNeighborX="-698" custLinFactNeighborY="-5951"/>
      <dgm:spPr/>
      <dgm:t>
        <a:bodyPr/>
        <a:lstStyle/>
        <a:p>
          <a:endParaRPr lang="fr-FR"/>
        </a:p>
      </dgm:t>
    </dgm:pt>
    <dgm:pt modelId="{FE1D8371-390A-984E-B75B-6F7FD054CBAC}" type="pres">
      <dgm:prSet presAssocID="{C3F9C7EF-60B8-F041-B910-7C0EBE7A1C06}" presName="vert2" presStyleCnt="0"/>
      <dgm:spPr/>
    </dgm:pt>
    <dgm:pt modelId="{F93F2894-CB60-C04E-B174-4FAE98A3C930}" type="pres">
      <dgm:prSet presAssocID="{C3F9C7EF-60B8-F041-B910-7C0EBE7A1C06}" presName="thinLine2b" presStyleLbl="callout" presStyleIdx="0" presStyleCnt="2" custLinFactY="-100000" custLinFactNeighborY="-199724"/>
      <dgm:spPr/>
    </dgm:pt>
    <dgm:pt modelId="{8B6DA3C1-D470-B84F-9638-B6D5ED89E54C}" type="pres">
      <dgm:prSet presAssocID="{C3F9C7EF-60B8-F041-B910-7C0EBE7A1C06}" presName="vertSpace2b" presStyleCnt="0"/>
      <dgm:spPr/>
    </dgm:pt>
    <dgm:pt modelId="{0559FD3A-5A76-B542-83B4-A9CC62B1E478}" type="pres">
      <dgm:prSet presAssocID="{BEE68806-5B46-0341-9579-A7C5D32DA08E}" presName="horz2" presStyleCnt="0"/>
      <dgm:spPr/>
    </dgm:pt>
    <dgm:pt modelId="{A22E0520-DE19-854A-8103-784F3A8E3F7E}" type="pres">
      <dgm:prSet presAssocID="{BEE68806-5B46-0341-9579-A7C5D32DA08E}" presName="horzSpace2" presStyleCnt="0"/>
      <dgm:spPr/>
    </dgm:pt>
    <dgm:pt modelId="{D7228C06-673F-7447-BD07-14E45CCE7B15}" type="pres">
      <dgm:prSet presAssocID="{BEE68806-5B46-0341-9579-A7C5D32DA08E}" presName="tx2" presStyleLbl="revTx" presStyleIdx="2" presStyleCnt="3" custLinFactNeighborX="-698" custLinFactNeighborY="-13193"/>
      <dgm:spPr/>
      <dgm:t>
        <a:bodyPr/>
        <a:lstStyle/>
        <a:p>
          <a:endParaRPr lang="fr-FR"/>
        </a:p>
      </dgm:t>
    </dgm:pt>
    <dgm:pt modelId="{F0C8AE62-0EC4-BD4E-8A2A-E045C2F3576A}" type="pres">
      <dgm:prSet presAssocID="{BEE68806-5B46-0341-9579-A7C5D32DA08E}" presName="vert2" presStyleCnt="0"/>
      <dgm:spPr/>
    </dgm:pt>
    <dgm:pt modelId="{52A888BB-CBBA-3F47-BA10-92AF51E2BF0B}" type="pres">
      <dgm:prSet presAssocID="{BEE68806-5B46-0341-9579-A7C5D32DA08E}" presName="thinLine2b" presStyleLbl="callout" presStyleIdx="1" presStyleCnt="2" custLinFactY="-300000" custLinFactNeighborX="0" custLinFactNeighborY="-354884"/>
      <dgm:spPr/>
    </dgm:pt>
    <dgm:pt modelId="{4488CB84-6E24-FE42-BB50-A48711262961}" type="pres">
      <dgm:prSet presAssocID="{BEE68806-5B46-0341-9579-A7C5D32DA08E}" presName="vertSpace2b" presStyleCnt="0"/>
      <dgm:spPr/>
    </dgm:pt>
  </dgm:ptLst>
  <dgm:cxnLst>
    <dgm:cxn modelId="{F7003D2D-5133-7245-93D5-719A66412398}" srcId="{EC510DB8-8C93-9547-98AE-F7BB69CDE842}" destId="{C3F9C7EF-60B8-F041-B910-7C0EBE7A1C06}" srcOrd="0" destOrd="0" parTransId="{633F411A-4052-9648-A2F7-E410542E5FF8}" sibTransId="{894E43BF-AF02-7341-8A74-3A3B9F281330}"/>
    <dgm:cxn modelId="{65460E35-B4DF-4308-A708-89F508F4FE04}" type="presOf" srcId="{C3F9C7EF-60B8-F041-B910-7C0EBE7A1C06}" destId="{ACB18E24-1375-8347-9E6A-DF6B11CA5BD2}" srcOrd="0" destOrd="0" presId="urn:microsoft.com/office/officeart/2008/layout/LinedList"/>
    <dgm:cxn modelId="{3E2F3700-2573-074F-AA2E-35B11C9982A8}" srcId="{804128DF-F9D7-754A-9DB8-5FCE84E67BAE}" destId="{EC510DB8-8C93-9547-98AE-F7BB69CDE842}" srcOrd="0" destOrd="0" parTransId="{3C756D27-0AEF-6C45-8B4E-C933EC6DF83A}" sibTransId="{1B5D1D72-13A7-1649-B62B-F46D9D04846D}"/>
    <dgm:cxn modelId="{A6CAA723-0B70-42CD-9720-4A4D0C25EFAE}" type="presOf" srcId="{804128DF-F9D7-754A-9DB8-5FCE84E67BAE}" destId="{ADAD0548-0984-2046-847C-5743A1787DAE}" srcOrd="0" destOrd="0" presId="urn:microsoft.com/office/officeart/2008/layout/LinedList"/>
    <dgm:cxn modelId="{DCD9BFBE-7534-44C3-820F-5890AF3377AA}" type="presOf" srcId="{EC510DB8-8C93-9547-98AE-F7BB69CDE842}" destId="{FD9FF226-F796-534D-B6A8-D6F3E8482CA1}" srcOrd="0" destOrd="0" presId="urn:microsoft.com/office/officeart/2008/layout/LinedList"/>
    <dgm:cxn modelId="{319A6C94-4509-1445-98DF-84B04966D0A2}" srcId="{EC510DB8-8C93-9547-98AE-F7BB69CDE842}" destId="{BEE68806-5B46-0341-9579-A7C5D32DA08E}" srcOrd="1" destOrd="0" parTransId="{49BBA86F-AE0D-FF46-85A7-142877EE8A3A}" sibTransId="{EC344F36-B49D-064F-81DF-279EA0FAA20B}"/>
    <dgm:cxn modelId="{0436CD0A-2DE9-4BDB-882A-A6200BB8AE75}" type="presOf" srcId="{BEE68806-5B46-0341-9579-A7C5D32DA08E}" destId="{D7228C06-673F-7447-BD07-14E45CCE7B15}" srcOrd="0" destOrd="0" presId="urn:microsoft.com/office/officeart/2008/layout/LinedList"/>
    <dgm:cxn modelId="{62770B55-C07A-4D38-872F-C16CAE54F164}" type="presParOf" srcId="{ADAD0548-0984-2046-847C-5743A1787DAE}" destId="{B921098D-C8A8-AB48-806A-3A7919D875B4}" srcOrd="0" destOrd="0" presId="urn:microsoft.com/office/officeart/2008/layout/LinedList"/>
    <dgm:cxn modelId="{E93C6947-1B15-4F21-A845-FFBBB6E51F59}" type="presParOf" srcId="{ADAD0548-0984-2046-847C-5743A1787DAE}" destId="{C1D1E51C-2E33-FF4E-A356-DDE17438A5AD}" srcOrd="1" destOrd="0" presId="urn:microsoft.com/office/officeart/2008/layout/LinedList"/>
    <dgm:cxn modelId="{59073332-C9DD-4078-8AB4-C92B17F3D49A}" type="presParOf" srcId="{C1D1E51C-2E33-FF4E-A356-DDE17438A5AD}" destId="{FD9FF226-F796-534D-B6A8-D6F3E8482CA1}" srcOrd="0" destOrd="0" presId="urn:microsoft.com/office/officeart/2008/layout/LinedList"/>
    <dgm:cxn modelId="{F0270CCA-AF91-4180-A371-E2ED4771951D}" type="presParOf" srcId="{C1D1E51C-2E33-FF4E-A356-DDE17438A5AD}" destId="{ADECAB51-A3FF-A142-885E-F75AF68E9E19}" srcOrd="1" destOrd="0" presId="urn:microsoft.com/office/officeart/2008/layout/LinedList"/>
    <dgm:cxn modelId="{19993D53-94E3-479C-84FD-4525ECA7F98A}" type="presParOf" srcId="{ADECAB51-A3FF-A142-885E-F75AF68E9E19}" destId="{94C7B0FD-5ADE-8D45-A7DE-A782FCE5ABEA}" srcOrd="0" destOrd="0" presId="urn:microsoft.com/office/officeart/2008/layout/LinedList"/>
    <dgm:cxn modelId="{BE7B7650-691A-492A-8379-7715901BA42B}" type="presParOf" srcId="{ADECAB51-A3FF-A142-885E-F75AF68E9E19}" destId="{FDA93E09-C0D1-4A4C-99BA-9A6B19465358}" srcOrd="1" destOrd="0" presId="urn:microsoft.com/office/officeart/2008/layout/LinedList"/>
    <dgm:cxn modelId="{1F5EF8F5-DC60-4D68-911A-3A91708A1FD3}" type="presParOf" srcId="{FDA93E09-C0D1-4A4C-99BA-9A6B19465358}" destId="{14709D24-62D3-1A49-9C80-5A893EEC2CC4}" srcOrd="0" destOrd="0" presId="urn:microsoft.com/office/officeart/2008/layout/LinedList"/>
    <dgm:cxn modelId="{3DDFCA23-7450-44C1-9970-4BA1CF496677}" type="presParOf" srcId="{FDA93E09-C0D1-4A4C-99BA-9A6B19465358}" destId="{ACB18E24-1375-8347-9E6A-DF6B11CA5BD2}" srcOrd="1" destOrd="0" presId="urn:microsoft.com/office/officeart/2008/layout/LinedList"/>
    <dgm:cxn modelId="{1DFF87D8-6436-4956-A0F3-438F251F8E8D}" type="presParOf" srcId="{FDA93E09-C0D1-4A4C-99BA-9A6B19465358}" destId="{FE1D8371-390A-984E-B75B-6F7FD054CBAC}" srcOrd="2" destOrd="0" presId="urn:microsoft.com/office/officeart/2008/layout/LinedList"/>
    <dgm:cxn modelId="{4A8CA591-2E78-4B76-82B7-4F358CC3B19D}" type="presParOf" srcId="{ADECAB51-A3FF-A142-885E-F75AF68E9E19}" destId="{F93F2894-CB60-C04E-B174-4FAE98A3C930}" srcOrd="2" destOrd="0" presId="urn:microsoft.com/office/officeart/2008/layout/LinedList"/>
    <dgm:cxn modelId="{A5F9C063-EAB0-4BB8-801E-AFDC75275731}" type="presParOf" srcId="{ADECAB51-A3FF-A142-885E-F75AF68E9E19}" destId="{8B6DA3C1-D470-B84F-9638-B6D5ED89E54C}" srcOrd="3" destOrd="0" presId="urn:microsoft.com/office/officeart/2008/layout/LinedList"/>
    <dgm:cxn modelId="{E2F4815E-122F-4794-B65A-CB07FBA02F99}" type="presParOf" srcId="{ADECAB51-A3FF-A142-885E-F75AF68E9E19}" destId="{0559FD3A-5A76-B542-83B4-A9CC62B1E478}" srcOrd="4" destOrd="0" presId="urn:microsoft.com/office/officeart/2008/layout/LinedList"/>
    <dgm:cxn modelId="{24C2BC56-7FC1-4F35-A63B-3E0647254F11}" type="presParOf" srcId="{0559FD3A-5A76-B542-83B4-A9CC62B1E478}" destId="{A22E0520-DE19-854A-8103-784F3A8E3F7E}" srcOrd="0" destOrd="0" presId="urn:microsoft.com/office/officeart/2008/layout/LinedList"/>
    <dgm:cxn modelId="{F0F26323-2FFD-4996-A128-CD63A2660EC2}" type="presParOf" srcId="{0559FD3A-5A76-B542-83B4-A9CC62B1E478}" destId="{D7228C06-673F-7447-BD07-14E45CCE7B15}" srcOrd="1" destOrd="0" presId="urn:microsoft.com/office/officeart/2008/layout/LinedList"/>
    <dgm:cxn modelId="{0C4899BE-0F98-48FF-938B-F64DF11D8820}" type="presParOf" srcId="{0559FD3A-5A76-B542-83B4-A9CC62B1E478}" destId="{F0C8AE62-0EC4-BD4E-8A2A-E045C2F3576A}" srcOrd="2" destOrd="0" presId="urn:microsoft.com/office/officeart/2008/layout/LinedList"/>
    <dgm:cxn modelId="{F3F9BA9C-3DCF-4899-877E-2B39E387426B}" type="presParOf" srcId="{ADECAB51-A3FF-A142-885E-F75AF68E9E19}" destId="{52A888BB-CBBA-3F47-BA10-92AF51E2BF0B}" srcOrd="5" destOrd="0" presId="urn:microsoft.com/office/officeart/2008/layout/LinedList"/>
    <dgm:cxn modelId="{47EAC787-37FB-4BA6-A162-F68E934A0B50}" type="presParOf" srcId="{ADECAB51-A3FF-A142-885E-F75AF68E9E19}" destId="{4488CB84-6E24-FE42-BB50-A48711262961}" srcOrd="6"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04128DF-F9D7-754A-9DB8-5FCE84E67BAE}" type="doc">
      <dgm:prSet loTypeId="urn:microsoft.com/office/officeart/2008/layout/LinedList" loCatId="list" qsTypeId="urn:microsoft.com/office/officeart/2005/8/quickstyle/simple5" qsCatId="simple" csTypeId="urn:microsoft.com/office/officeart/2005/8/colors/accent2_2" csCatId="accent2" phldr="1"/>
      <dgm:spPr/>
      <dgm:t>
        <a:bodyPr/>
        <a:lstStyle/>
        <a:p>
          <a:endParaRPr lang="en-US"/>
        </a:p>
      </dgm:t>
    </dgm:pt>
    <dgm:pt modelId="{A521BD92-2843-8B46-B0C7-95502DFB686A}">
      <dgm:prSet/>
      <dgm:spPr/>
      <dgm:t>
        <a:bodyPr/>
        <a:lstStyle/>
        <a:p>
          <a:r>
            <a:rPr lang="en-GB" b="1" dirty="0" err="1">
              <a:solidFill>
                <a:schemeClr val="bg2">
                  <a:lumMod val="25000"/>
                </a:schemeClr>
              </a:solidFill>
            </a:rPr>
            <a:t>Manuels</a:t>
          </a:r>
          <a:r>
            <a:rPr lang="en-GB" b="1" dirty="0">
              <a:solidFill>
                <a:schemeClr val="bg2">
                  <a:lumMod val="25000"/>
                </a:schemeClr>
              </a:solidFill>
            </a:rPr>
            <a:t> </a:t>
          </a:r>
          <a:r>
            <a:rPr lang="en-GB" b="0" dirty="0">
              <a:solidFill>
                <a:schemeClr val="bg2">
                  <a:lumMod val="25000"/>
                </a:schemeClr>
              </a:solidFill>
            </a:rPr>
            <a:t>sur les </a:t>
          </a:r>
          <a:r>
            <a:rPr lang="fr-FR" dirty="0">
              <a:solidFill>
                <a:schemeClr val="bg2">
                  <a:lumMod val="25000"/>
                </a:schemeClr>
              </a:solidFill>
            </a:rPr>
            <a:t>mécanismes nationaux de mobilisation d’équipements et d’experts en cas d’urgence</a:t>
          </a:r>
        </a:p>
      </dgm:t>
    </dgm:pt>
    <dgm:pt modelId="{0A79BD9A-DDBE-304B-8DAF-D6DE93E5AD44}" type="parTrans" cxnId="{7A174441-17F2-404D-956F-88B9396257C4}">
      <dgm:prSet/>
      <dgm:spPr/>
      <dgm:t>
        <a:bodyPr/>
        <a:lstStyle/>
        <a:p>
          <a:endParaRPr lang="en-US"/>
        </a:p>
      </dgm:t>
    </dgm:pt>
    <dgm:pt modelId="{7DC30638-0B97-A54E-8D4E-9093B2D9A53F}" type="sibTrans" cxnId="{7A174441-17F2-404D-956F-88B9396257C4}">
      <dgm:prSet/>
      <dgm:spPr/>
      <dgm:t>
        <a:bodyPr/>
        <a:lstStyle/>
        <a:p>
          <a:endParaRPr lang="en-US"/>
        </a:p>
      </dgm:t>
    </dgm:pt>
    <dgm:pt modelId="{B14950DE-CCDF-0448-9E6E-DCF26D85D4F0}">
      <dgm:prSet/>
      <dgm:spPr/>
      <dgm:t>
        <a:bodyPr/>
        <a:lstStyle/>
        <a:p>
          <a:r>
            <a:rPr lang="fr-FR" b="1" dirty="0">
              <a:solidFill>
                <a:schemeClr val="bg2">
                  <a:lumMod val="25000"/>
                </a:schemeClr>
              </a:solidFill>
            </a:rPr>
            <a:t>Etude </a:t>
          </a:r>
          <a:r>
            <a:rPr lang="fr-FR" dirty="0">
              <a:solidFill>
                <a:schemeClr val="bg2">
                  <a:lumMod val="25000"/>
                </a:schemeClr>
              </a:solidFill>
            </a:rPr>
            <a:t>sur les synergies possibles entre accords et plans </a:t>
          </a:r>
          <a:r>
            <a:rPr lang="fr-FR" dirty="0" err="1">
              <a:solidFill>
                <a:schemeClr val="bg2">
                  <a:lumMod val="25000"/>
                </a:schemeClr>
              </a:solidFill>
            </a:rPr>
            <a:t>sous-régionaux</a:t>
          </a:r>
          <a:r>
            <a:rPr lang="fr-FR" dirty="0">
              <a:solidFill>
                <a:schemeClr val="bg2">
                  <a:lumMod val="25000"/>
                </a:schemeClr>
              </a:solidFill>
            </a:rPr>
            <a:t> (</a:t>
          </a:r>
          <a:r>
            <a:rPr lang="fr-FR" b="1" dirty="0">
              <a:solidFill>
                <a:schemeClr val="bg2">
                  <a:lumMod val="25000"/>
                </a:schemeClr>
              </a:solidFill>
            </a:rPr>
            <a:t>RAMOGE, LION et AMT</a:t>
          </a:r>
          <a:r>
            <a:rPr lang="fr-FR" dirty="0">
              <a:solidFill>
                <a:schemeClr val="bg2">
                  <a:lumMod val="25000"/>
                </a:schemeClr>
              </a:solidFill>
            </a:rPr>
            <a:t>)</a:t>
          </a:r>
          <a:endParaRPr lang="fr-FR" b="0" dirty="0">
            <a:solidFill>
              <a:schemeClr val="bg2">
                <a:lumMod val="25000"/>
              </a:schemeClr>
            </a:solidFill>
          </a:endParaRPr>
        </a:p>
      </dgm:t>
    </dgm:pt>
    <dgm:pt modelId="{DF39DBE2-925C-5C43-93EF-EA4D634CF18A}" type="parTrans" cxnId="{88C0751F-6330-5C4D-85DA-B36E7D2CF010}">
      <dgm:prSet/>
      <dgm:spPr/>
      <dgm:t>
        <a:bodyPr/>
        <a:lstStyle/>
        <a:p>
          <a:endParaRPr lang="en-US"/>
        </a:p>
      </dgm:t>
    </dgm:pt>
    <dgm:pt modelId="{1CA4CA7A-7ABB-A744-8FEE-E87C01F6D212}" type="sibTrans" cxnId="{88C0751F-6330-5C4D-85DA-B36E7D2CF010}">
      <dgm:prSet/>
      <dgm:spPr/>
      <dgm:t>
        <a:bodyPr/>
        <a:lstStyle/>
        <a:p>
          <a:endParaRPr lang="en-US"/>
        </a:p>
      </dgm:t>
    </dgm:pt>
    <dgm:pt modelId="{2742A27D-F6EA-4C42-8C15-35231529B313}">
      <dgm:prSet/>
      <dgm:spPr/>
      <dgm:t>
        <a:bodyPr/>
        <a:lstStyle/>
        <a:p>
          <a:r>
            <a:rPr lang="fr-FR" b="0" dirty="0">
              <a:solidFill>
                <a:schemeClr val="bg2">
                  <a:lumMod val="25000"/>
                </a:schemeClr>
              </a:solidFill>
            </a:rPr>
            <a:t>Formation au </a:t>
          </a:r>
          <a:r>
            <a:rPr lang="fr-FR" b="1" dirty="0">
              <a:solidFill>
                <a:schemeClr val="bg2">
                  <a:lumMod val="25000"/>
                </a:schemeClr>
              </a:solidFill>
            </a:rPr>
            <a:t>CECIS Marine Pollution </a:t>
          </a:r>
          <a:r>
            <a:rPr lang="fr-FR" b="0" dirty="0">
              <a:solidFill>
                <a:schemeClr val="bg2">
                  <a:lumMod val="25000"/>
                </a:schemeClr>
              </a:solidFill>
            </a:rPr>
            <a:t>et feuille de route pour un </a:t>
          </a:r>
          <a:r>
            <a:rPr lang="fr-FR" b="1" dirty="0">
              <a:solidFill>
                <a:schemeClr val="bg2">
                  <a:lumMod val="25000"/>
                </a:schemeClr>
              </a:solidFill>
            </a:rPr>
            <a:t>système de communication d’urgence commun</a:t>
          </a:r>
          <a:r>
            <a:rPr lang="fr-FR" b="0" dirty="0">
              <a:solidFill>
                <a:schemeClr val="bg2">
                  <a:lumMod val="25000"/>
                </a:schemeClr>
              </a:solidFill>
            </a:rPr>
            <a:t> en Méditerranée </a:t>
          </a:r>
        </a:p>
      </dgm:t>
    </dgm:pt>
    <dgm:pt modelId="{490092FD-98B6-4C0C-AE4C-3DC8356EFD9C}" type="parTrans" cxnId="{933F4ECC-83EF-45AB-8CEC-98F383CC93DC}">
      <dgm:prSet/>
      <dgm:spPr/>
      <dgm:t>
        <a:bodyPr/>
        <a:lstStyle/>
        <a:p>
          <a:endParaRPr lang="fr-FR"/>
        </a:p>
      </dgm:t>
    </dgm:pt>
    <dgm:pt modelId="{1940BDF3-7992-4762-9573-61F083C7A74B}" type="sibTrans" cxnId="{933F4ECC-83EF-45AB-8CEC-98F383CC93DC}">
      <dgm:prSet/>
      <dgm:spPr/>
      <dgm:t>
        <a:bodyPr/>
        <a:lstStyle/>
        <a:p>
          <a:endParaRPr lang="fr-FR"/>
        </a:p>
      </dgm:t>
    </dgm:pt>
    <dgm:pt modelId="{744A85EF-1EA1-E54E-A01E-AA432889E3AE}">
      <dgm:prSet/>
      <dgm:spPr/>
      <dgm:t>
        <a:bodyPr/>
        <a:lstStyle/>
        <a:p>
          <a:endParaRPr lang="fr-FR" dirty="0"/>
        </a:p>
      </dgm:t>
    </dgm:pt>
    <dgm:pt modelId="{40D83235-ED00-B64C-98B0-FE944FC765E8}" type="sibTrans" cxnId="{10DD1E99-22BE-6444-9009-50BB2E4562CB}">
      <dgm:prSet/>
      <dgm:spPr/>
      <dgm:t>
        <a:bodyPr/>
        <a:lstStyle/>
        <a:p>
          <a:endParaRPr lang="en-US"/>
        </a:p>
      </dgm:t>
    </dgm:pt>
    <dgm:pt modelId="{9FF4CE42-E1A0-EE4F-85C7-7E82EF0D3F2B}" type="parTrans" cxnId="{10DD1E99-22BE-6444-9009-50BB2E4562CB}">
      <dgm:prSet/>
      <dgm:spPr/>
      <dgm:t>
        <a:bodyPr/>
        <a:lstStyle/>
        <a:p>
          <a:endParaRPr lang="en-US"/>
        </a:p>
      </dgm:t>
    </dgm:pt>
    <dgm:pt modelId="{524D5CD4-2028-7C41-864B-7CFF5545ABF6}" type="pres">
      <dgm:prSet presAssocID="{804128DF-F9D7-754A-9DB8-5FCE84E67BAE}" presName="vert0" presStyleCnt="0">
        <dgm:presLayoutVars>
          <dgm:dir/>
          <dgm:animOne val="branch"/>
          <dgm:animLvl val="lvl"/>
        </dgm:presLayoutVars>
      </dgm:prSet>
      <dgm:spPr/>
      <dgm:t>
        <a:bodyPr/>
        <a:lstStyle/>
        <a:p>
          <a:endParaRPr lang="fr-FR"/>
        </a:p>
      </dgm:t>
    </dgm:pt>
    <dgm:pt modelId="{EE3D1F56-C5DF-BE40-8A2A-5296FD0A65DD}" type="pres">
      <dgm:prSet presAssocID="{744A85EF-1EA1-E54E-A01E-AA432889E3AE}" presName="thickLine" presStyleLbl="alignNode1" presStyleIdx="0" presStyleCnt="1"/>
      <dgm:spPr/>
    </dgm:pt>
    <dgm:pt modelId="{692357DF-F30B-264F-BE8C-416CE0E1BDBB}" type="pres">
      <dgm:prSet presAssocID="{744A85EF-1EA1-E54E-A01E-AA432889E3AE}" presName="horz1" presStyleCnt="0"/>
      <dgm:spPr/>
    </dgm:pt>
    <dgm:pt modelId="{43E5559F-2612-7E4D-9892-5D3B37D4209A}" type="pres">
      <dgm:prSet presAssocID="{744A85EF-1EA1-E54E-A01E-AA432889E3AE}" presName="tx1" presStyleLbl="revTx" presStyleIdx="0" presStyleCnt="4"/>
      <dgm:spPr/>
      <dgm:t>
        <a:bodyPr/>
        <a:lstStyle/>
        <a:p>
          <a:endParaRPr lang="fr-FR"/>
        </a:p>
      </dgm:t>
    </dgm:pt>
    <dgm:pt modelId="{763AD160-28AD-1343-ADE6-9956AEF05853}" type="pres">
      <dgm:prSet presAssocID="{744A85EF-1EA1-E54E-A01E-AA432889E3AE}" presName="vert1" presStyleCnt="0"/>
      <dgm:spPr/>
    </dgm:pt>
    <dgm:pt modelId="{38F4FC7C-9D4E-D248-A0EC-F66E992C50E7}" type="pres">
      <dgm:prSet presAssocID="{A521BD92-2843-8B46-B0C7-95502DFB686A}" presName="vertSpace2a" presStyleCnt="0"/>
      <dgm:spPr/>
    </dgm:pt>
    <dgm:pt modelId="{FE72A1AC-8E4C-F74F-A00E-778466AB12D2}" type="pres">
      <dgm:prSet presAssocID="{A521BD92-2843-8B46-B0C7-95502DFB686A}" presName="horz2" presStyleCnt="0"/>
      <dgm:spPr/>
    </dgm:pt>
    <dgm:pt modelId="{29DA5FD6-20BE-144B-979E-54D29C0123E5}" type="pres">
      <dgm:prSet presAssocID="{A521BD92-2843-8B46-B0C7-95502DFB686A}" presName="horzSpace2" presStyleCnt="0"/>
      <dgm:spPr/>
    </dgm:pt>
    <dgm:pt modelId="{7F71BE94-A97D-2A48-9119-23E1CF9D065F}" type="pres">
      <dgm:prSet presAssocID="{A521BD92-2843-8B46-B0C7-95502DFB686A}" presName="tx2" presStyleLbl="revTx" presStyleIdx="1" presStyleCnt="4"/>
      <dgm:spPr/>
      <dgm:t>
        <a:bodyPr/>
        <a:lstStyle/>
        <a:p>
          <a:endParaRPr lang="fr-FR"/>
        </a:p>
      </dgm:t>
    </dgm:pt>
    <dgm:pt modelId="{BE7CEB19-4100-D145-90FC-9883F0E4D97E}" type="pres">
      <dgm:prSet presAssocID="{A521BD92-2843-8B46-B0C7-95502DFB686A}" presName="vert2" presStyleCnt="0"/>
      <dgm:spPr/>
    </dgm:pt>
    <dgm:pt modelId="{3E5CB6BB-AF5E-3C43-BE94-B466EF9CF382}" type="pres">
      <dgm:prSet presAssocID="{A521BD92-2843-8B46-B0C7-95502DFB686A}" presName="thinLine2b" presStyleLbl="callout" presStyleIdx="0" presStyleCnt="3"/>
      <dgm:spPr/>
    </dgm:pt>
    <dgm:pt modelId="{B42591C2-EB4A-A44D-85A4-28121A71ABD5}" type="pres">
      <dgm:prSet presAssocID="{A521BD92-2843-8B46-B0C7-95502DFB686A}" presName="vertSpace2b" presStyleCnt="0"/>
      <dgm:spPr/>
    </dgm:pt>
    <dgm:pt modelId="{7AE1CE1C-D608-4147-9978-96979649C732}" type="pres">
      <dgm:prSet presAssocID="{B14950DE-CCDF-0448-9E6E-DCF26D85D4F0}" presName="horz2" presStyleCnt="0"/>
      <dgm:spPr/>
    </dgm:pt>
    <dgm:pt modelId="{8B04D147-DC80-E54C-B25C-F89AB74DF997}" type="pres">
      <dgm:prSet presAssocID="{B14950DE-CCDF-0448-9E6E-DCF26D85D4F0}" presName="horzSpace2" presStyleCnt="0"/>
      <dgm:spPr/>
    </dgm:pt>
    <dgm:pt modelId="{98DE898E-BFB6-634A-A312-D80A7981D314}" type="pres">
      <dgm:prSet presAssocID="{B14950DE-CCDF-0448-9E6E-DCF26D85D4F0}" presName="tx2" presStyleLbl="revTx" presStyleIdx="2" presStyleCnt="4"/>
      <dgm:spPr/>
      <dgm:t>
        <a:bodyPr/>
        <a:lstStyle/>
        <a:p>
          <a:endParaRPr lang="fr-FR"/>
        </a:p>
      </dgm:t>
    </dgm:pt>
    <dgm:pt modelId="{C9A4D8AF-0B94-9248-8DB6-B0024D66FEC2}" type="pres">
      <dgm:prSet presAssocID="{B14950DE-CCDF-0448-9E6E-DCF26D85D4F0}" presName="vert2" presStyleCnt="0"/>
      <dgm:spPr/>
    </dgm:pt>
    <dgm:pt modelId="{BDBB30F8-078B-CE4C-94D7-034BF41A56CC}" type="pres">
      <dgm:prSet presAssocID="{B14950DE-CCDF-0448-9E6E-DCF26D85D4F0}" presName="thinLine2b" presStyleLbl="callout" presStyleIdx="1" presStyleCnt="3"/>
      <dgm:spPr/>
    </dgm:pt>
    <dgm:pt modelId="{F05F66C3-589B-E24C-AAB8-598C8BD29DEA}" type="pres">
      <dgm:prSet presAssocID="{B14950DE-CCDF-0448-9E6E-DCF26D85D4F0}" presName="vertSpace2b" presStyleCnt="0"/>
      <dgm:spPr/>
    </dgm:pt>
    <dgm:pt modelId="{4A686F21-A4A6-1142-8FEE-D7481EA3D2E9}" type="pres">
      <dgm:prSet presAssocID="{2742A27D-F6EA-4C42-8C15-35231529B313}" presName="horz2" presStyleCnt="0"/>
      <dgm:spPr/>
    </dgm:pt>
    <dgm:pt modelId="{A9F41E34-9CB9-C248-A842-901ED22C89B7}" type="pres">
      <dgm:prSet presAssocID="{2742A27D-F6EA-4C42-8C15-35231529B313}" presName="horzSpace2" presStyleCnt="0"/>
      <dgm:spPr/>
    </dgm:pt>
    <dgm:pt modelId="{3ABA2E61-DBBD-1145-88B2-74A3E75EB844}" type="pres">
      <dgm:prSet presAssocID="{2742A27D-F6EA-4C42-8C15-35231529B313}" presName="tx2" presStyleLbl="revTx" presStyleIdx="3" presStyleCnt="4"/>
      <dgm:spPr/>
      <dgm:t>
        <a:bodyPr/>
        <a:lstStyle/>
        <a:p>
          <a:endParaRPr lang="fr-FR"/>
        </a:p>
      </dgm:t>
    </dgm:pt>
    <dgm:pt modelId="{1EA8409F-F7A8-FD47-AFD0-6E188E440162}" type="pres">
      <dgm:prSet presAssocID="{2742A27D-F6EA-4C42-8C15-35231529B313}" presName="vert2" presStyleCnt="0"/>
      <dgm:spPr/>
    </dgm:pt>
    <dgm:pt modelId="{D4F170F8-EBE6-2640-AD25-BAC2A24E557E}" type="pres">
      <dgm:prSet presAssocID="{2742A27D-F6EA-4C42-8C15-35231529B313}" presName="thinLine2b" presStyleLbl="callout" presStyleIdx="2" presStyleCnt="3"/>
      <dgm:spPr/>
    </dgm:pt>
    <dgm:pt modelId="{19C6B80D-5842-FF4F-AC3B-0FB0B814CC0D}" type="pres">
      <dgm:prSet presAssocID="{2742A27D-F6EA-4C42-8C15-35231529B313}" presName="vertSpace2b" presStyleCnt="0"/>
      <dgm:spPr/>
    </dgm:pt>
  </dgm:ptLst>
  <dgm:cxnLst>
    <dgm:cxn modelId="{598514B4-B6F2-8A41-8B7D-B9A4EA92DB05}" type="presOf" srcId="{B14950DE-CCDF-0448-9E6E-DCF26D85D4F0}" destId="{98DE898E-BFB6-634A-A312-D80A7981D314}" srcOrd="0" destOrd="0" presId="urn:microsoft.com/office/officeart/2008/layout/LinedList"/>
    <dgm:cxn modelId="{FB93245B-7088-F34E-BB32-B08CB16595BE}" type="presOf" srcId="{744A85EF-1EA1-E54E-A01E-AA432889E3AE}" destId="{43E5559F-2612-7E4D-9892-5D3B37D4209A}" srcOrd="0" destOrd="0" presId="urn:microsoft.com/office/officeart/2008/layout/LinedList"/>
    <dgm:cxn modelId="{23AA3013-ED46-9648-9B4A-4EFC3B2D3413}" type="presOf" srcId="{804128DF-F9D7-754A-9DB8-5FCE84E67BAE}" destId="{524D5CD4-2028-7C41-864B-7CFF5545ABF6}" srcOrd="0" destOrd="0" presId="urn:microsoft.com/office/officeart/2008/layout/LinedList"/>
    <dgm:cxn modelId="{933F4ECC-83EF-45AB-8CEC-98F383CC93DC}" srcId="{744A85EF-1EA1-E54E-A01E-AA432889E3AE}" destId="{2742A27D-F6EA-4C42-8C15-35231529B313}" srcOrd="2" destOrd="0" parTransId="{490092FD-98B6-4C0C-AE4C-3DC8356EFD9C}" sibTransId="{1940BDF3-7992-4762-9573-61F083C7A74B}"/>
    <dgm:cxn modelId="{67E581EF-2330-954D-B995-2EC27CAB2862}" type="presOf" srcId="{A521BD92-2843-8B46-B0C7-95502DFB686A}" destId="{7F71BE94-A97D-2A48-9119-23E1CF9D065F}" srcOrd="0" destOrd="0" presId="urn:microsoft.com/office/officeart/2008/layout/LinedList"/>
    <dgm:cxn modelId="{10DD1E99-22BE-6444-9009-50BB2E4562CB}" srcId="{804128DF-F9D7-754A-9DB8-5FCE84E67BAE}" destId="{744A85EF-1EA1-E54E-A01E-AA432889E3AE}" srcOrd="0" destOrd="0" parTransId="{9FF4CE42-E1A0-EE4F-85C7-7E82EF0D3F2B}" sibTransId="{40D83235-ED00-B64C-98B0-FE944FC765E8}"/>
    <dgm:cxn modelId="{7A174441-17F2-404D-956F-88B9396257C4}" srcId="{744A85EF-1EA1-E54E-A01E-AA432889E3AE}" destId="{A521BD92-2843-8B46-B0C7-95502DFB686A}" srcOrd="0" destOrd="0" parTransId="{0A79BD9A-DDBE-304B-8DAF-D6DE93E5AD44}" sibTransId="{7DC30638-0B97-A54E-8D4E-9093B2D9A53F}"/>
    <dgm:cxn modelId="{88C0751F-6330-5C4D-85DA-B36E7D2CF010}" srcId="{744A85EF-1EA1-E54E-A01E-AA432889E3AE}" destId="{B14950DE-CCDF-0448-9E6E-DCF26D85D4F0}" srcOrd="1" destOrd="0" parTransId="{DF39DBE2-925C-5C43-93EF-EA4D634CF18A}" sibTransId="{1CA4CA7A-7ABB-A744-8FEE-E87C01F6D212}"/>
    <dgm:cxn modelId="{6A9CCE71-BB01-C447-8E81-66C30EF3DA15}" type="presOf" srcId="{2742A27D-F6EA-4C42-8C15-35231529B313}" destId="{3ABA2E61-DBBD-1145-88B2-74A3E75EB844}" srcOrd="0" destOrd="0" presId="urn:microsoft.com/office/officeart/2008/layout/LinedList"/>
    <dgm:cxn modelId="{A69A7955-948F-D04F-B943-2FBC8073CEC2}" type="presParOf" srcId="{524D5CD4-2028-7C41-864B-7CFF5545ABF6}" destId="{EE3D1F56-C5DF-BE40-8A2A-5296FD0A65DD}" srcOrd="0" destOrd="0" presId="urn:microsoft.com/office/officeart/2008/layout/LinedList"/>
    <dgm:cxn modelId="{6A369F07-7C26-C341-A23C-2AF2C77C00AF}" type="presParOf" srcId="{524D5CD4-2028-7C41-864B-7CFF5545ABF6}" destId="{692357DF-F30B-264F-BE8C-416CE0E1BDBB}" srcOrd="1" destOrd="0" presId="urn:microsoft.com/office/officeart/2008/layout/LinedList"/>
    <dgm:cxn modelId="{F02D2AFE-4600-E749-81DD-B06D1370AD35}" type="presParOf" srcId="{692357DF-F30B-264F-BE8C-416CE0E1BDBB}" destId="{43E5559F-2612-7E4D-9892-5D3B37D4209A}" srcOrd="0" destOrd="0" presId="urn:microsoft.com/office/officeart/2008/layout/LinedList"/>
    <dgm:cxn modelId="{DDF56356-2BD9-194E-9745-681A9491699F}" type="presParOf" srcId="{692357DF-F30B-264F-BE8C-416CE0E1BDBB}" destId="{763AD160-28AD-1343-ADE6-9956AEF05853}" srcOrd="1" destOrd="0" presId="urn:microsoft.com/office/officeart/2008/layout/LinedList"/>
    <dgm:cxn modelId="{A597C725-BC1E-E342-8249-0E42A16A96AF}" type="presParOf" srcId="{763AD160-28AD-1343-ADE6-9956AEF05853}" destId="{38F4FC7C-9D4E-D248-A0EC-F66E992C50E7}" srcOrd="0" destOrd="0" presId="urn:microsoft.com/office/officeart/2008/layout/LinedList"/>
    <dgm:cxn modelId="{34C2E7E4-917D-7D40-A1B9-BC551847F2E5}" type="presParOf" srcId="{763AD160-28AD-1343-ADE6-9956AEF05853}" destId="{FE72A1AC-8E4C-F74F-A00E-778466AB12D2}" srcOrd="1" destOrd="0" presId="urn:microsoft.com/office/officeart/2008/layout/LinedList"/>
    <dgm:cxn modelId="{F87CEFE9-F8EC-2943-BC3F-A93EF4A04157}" type="presParOf" srcId="{FE72A1AC-8E4C-F74F-A00E-778466AB12D2}" destId="{29DA5FD6-20BE-144B-979E-54D29C0123E5}" srcOrd="0" destOrd="0" presId="urn:microsoft.com/office/officeart/2008/layout/LinedList"/>
    <dgm:cxn modelId="{85558E77-4E4F-CA40-B93B-9D5635DB7ECF}" type="presParOf" srcId="{FE72A1AC-8E4C-F74F-A00E-778466AB12D2}" destId="{7F71BE94-A97D-2A48-9119-23E1CF9D065F}" srcOrd="1" destOrd="0" presId="urn:microsoft.com/office/officeart/2008/layout/LinedList"/>
    <dgm:cxn modelId="{77C14AF5-08A2-E14C-90A1-889948D341C6}" type="presParOf" srcId="{FE72A1AC-8E4C-F74F-A00E-778466AB12D2}" destId="{BE7CEB19-4100-D145-90FC-9883F0E4D97E}" srcOrd="2" destOrd="0" presId="urn:microsoft.com/office/officeart/2008/layout/LinedList"/>
    <dgm:cxn modelId="{F8ADA412-FD13-C44E-908D-A7B0065C438A}" type="presParOf" srcId="{763AD160-28AD-1343-ADE6-9956AEF05853}" destId="{3E5CB6BB-AF5E-3C43-BE94-B466EF9CF382}" srcOrd="2" destOrd="0" presId="urn:microsoft.com/office/officeart/2008/layout/LinedList"/>
    <dgm:cxn modelId="{BFC676B9-3AF1-E14E-894A-A2BC6538798A}" type="presParOf" srcId="{763AD160-28AD-1343-ADE6-9956AEF05853}" destId="{B42591C2-EB4A-A44D-85A4-28121A71ABD5}" srcOrd="3" destOrd="0" presId="urn:microsoft.com/office/officeart/2008/layout/LinedList"/>
    <dgm:cxn modelId="{2627B88D-8096-DE4C-B67F-05AB664ADEFD}" type="presParOf" srcId="{763AD160-28AD-1343-ADE6-9956AEF05853}" destId="{7AE1CE1C-D608-4147-9978-96979649C732}" srcOrd="4" destOrd="0" presId="urn:microsoft.com/office/officeart/2008/layout/LinedList"/>
    <dgm:cxn modelId="{A91BBC36-4679-104F-ADD9-6F9CE17A7F12}" type="presParOf" srcId="{7AE1CE1C-D608-4147-9978-96979649C732}" destId="{8B04D147-DC80-E54C-B25C-F89AB74DF997}" srcOrd="0" destOrd="0" presId="urn:microsoft.com/office/officeart/2008/layout/LinedList"/>
    <dgm:cxn modelId="{6CA46D3F-760E-464E-86E4-3210AAE6BD30}" type="presParOf" srcId="{7AE1CE1C-D608-4147-9978-96979649C732}" destId="{98DE898E-BFB6-634A-A312-D80A7981D314}" srcOrd="1" destOrd="0" presId="urn:microsoft.com/office/officeart/2008/layout/LinedList"/>
    <dgm:cxn modelId="{E3E05D3C-5DFD-7540-8B82-848C2315C161}" type="presParOf" srcId="{7AE1CE1C-D608-4147-9978-96979649C732}" destId="{C9A4D8AF-0B94-9248-8DB6-B0024D66FEC2}" srcOrd="2" destOrd="0" presId="urn:microsoft.com/office/officeart/2008/layout/LinedList"/>
    <dgm:cxn modelId="{443CA794-0E8D-6345-91CA-712BEE96DF14}" type="presParOf" srcId="{763AD160-28AD-1343-ADE6-9956AEF05853}" destId="{BDBB30F8-078B-CE4C-94D7-034BF41A56CC}" srcOrd="5" destOrd="0" presId="urn:microsoft.com/office/officeart/2008/layout/LinedList"/>
    <dgm:cxn modelId="{260C48F3-0D08-824C-B55D-2C4F1B8F9C38}" type="presParOf" srcId="{763AD160-28AD-1343-ADE6-9956AEF05853}" destId="{F05F66C3-589B-E24C-AAB8-598C8BD29DEA}" srcOrd="6" destOrd="0" presId="urn:microsoft.com/office/officeart/2008/layout/LinedList"/>
    <dgm:cxn modelId="{29CD909E-D4A4-A445-9794-C1EF7FF4E2B2}" type="presParOf" srcId="{763AD160-28AD-1343-ADE6-9956AEF05853}" destId="{4A686F21-A4A6-1142-8FEE-D7481EA3D2E9}" srcOrd="7" destOrd="0" presId="urn:microsoft.com/office/officeart/2008/layout/LinedList"/>
    <dgm:cxn modelId="{EAB9EB6A-E873-F341-A3D7-899AC46E2909}" type="presParOf" srcId="{4A686F21-A4A6-1142-8FEE-D7481EA3D2E9}" destId="{A9F41E34-9CB9-C248-A842-901ED22C89B7}" srcOrd="0" destOrd="0" presId="urn:microsoft.com/office/officeart/2008/layout/LinedList"/>
    <dgm:cxn modelId="{E61F6557-FC0F-0944-A691-4F295D4CA085}" type="presParOf" srcId="{4A686F21-A4A6-1142-8FEE-D7481EA3D2E9}" destId="{3ABA2E61-DBBD-1145-88B2-74A3E75EB844}" srcOrd="1" destOrd="0" presId="urn:microsoft.com/office/officeart/2008/layout/LinedList"/>
    <dgm:cxn modelId="{0F6303EB-CD2A-F944-AE93-4ADA5F662433}" type="presParOf" srcId="{4A686F21-A4A6-1142-8FEE-D7481EA3D2E9}" destId="{1EA8409F-F7A8-FD47-AFD0-6E188E440162}" srcOrd="2" destOrd="0" presId="urn:microsoft.com/office/officeart/2008/layout/LinedList"/>
    <dgm:cxn modelId="{774AF59D-4708-2649-BD59-E9023C59B819}" type="presParOf" srcId="{763AD160-28AD-1343-ADE6-9956AEF05853}" destId="{D4F170F8-EBE6-2640-AD25-BAC2A24E557E}" srcOrd="8" destOrd="0" presId="urn:microsoft.com/office/officeart/2008/layout/LinedList"/>
    <dgm:cxn modelId="{266CEC8F-838E-2F42-B0A3-971DC607483B}" type="presParOf" srcId="{763AD160-28AD-1343-ADE6-9956AEF05853}" destId="{19C6B80D-5842-FF4F-AC3B-0FB0B814CC0D}" srcOrd="9"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792726-03C8-4B0D-B40F-FCA432AEA4DF}">
      <dsp:nvSpPr>
        <dsp:cNvPr id="0" name=""/>
        <dsp:cNvSpPr/>
      </dsp:nvSpPr>
      <dsp:spPr>
        <a:xfrm>
          <a:off x="0" y="2645"/>
          <a:ext cx="1031202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DB36D9-7E28-4C61-A9B8-7FBCD80E587B}">
      <dsp:nvSpPr>
        <dsp:cNvPr id="0" name=""/>
        <dsp:cNvSpPr/>
      </dsp:nvSpPr>
      <dsp:spPr>
        <a:xfrm>
          <a:off x="0" y="2645"/>
          <a:ext cx="10303497" cy="1804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fr-FR" sz="3200" kern="1200" dirty="0">
              <a:solidFill>
                <a:schemeClr val="tx1">
                  <a:lumMod val="75000"/>
                  <a:lumOff val="25000"/>
                </a:schemeClr>
              </a:solidFill>
            </a:rPr>
            <a:t>L’amélioration </a:t>
          </a:r>
          <a:br>
            <a:rPr lang="fr-FR" sz="3200" kern="1200" dirty="0">
              <a:solidFill>
                <a:schemeClr val="tx1">
                  <a:lumMod val="75000"/>
                  <a:lumOff val="25000"/>
                </a:schemeClr>
              </a:solidFill>
            </a:rPr>
          </a:br>
          <a:r>
            <a:rPr lang="fr-FR" sz="3200" kern="1200" dirty="0">
              <a:solidFill>
                <a:schemeClr val="tx1">
                  <a:lumMod val="75000"/>
                  <a:lumOff val="25000"/>
                </a:schemeClr>
              </a:solidFill>
            </a:rPr>
            <a:t>des </a:t>
          </a:r>
          <a:r>
            <a:rPr lang="fr-FR" sz="3200" b="1" kern="1200" dirty="0">
              <a:solidFill>
                <a:schemeClr val="tx1">
                  <a:lumMod val="75000"/>
                  <a:lumOff val="25000"/>
                </a:schemeClr>
              </a:solidFill>
            </a:rPr>
            <a:t>capacités de prise de décision</a:t>
          </a:r>
          <a:r>
            <a:rPr lang="fr-FR" sz="3200" kern="1200" dirty="0">
              <a:solidFill>
                <a:schemeClr val="tx1">
                  <a:lumMod val="75000"/>
                  <a:lumOff val="25000"/>
                </a:schemeClr>
              </a:solidFill>
            </a:rPr>
            <a:t> </a:t>
          </a:r>
          <a:endParaRPr lang="fr-FR" sz="3200" kern="1200" dirty="0"/>
        </a:p>
      </dsp:txBody>
      <dsp:txXfrm>
        <a:off x="0" y="2645"/>
        <a:ext cx="10303497" cy="1804458"/>
      </dsp:txXfrm>
    </dsp:sp>
    <dsp:sp modelId="{0BFAAC67-C1E7-4512-9568-DEE6695B5BC6}">
      <dsp:nvSpPr>
        <dsp:cNvPr id="0" name=""/>
        <dsp:cNvSpPr/>
      </dsp:nvSpPr>
      <dsp:spPr>
        <a:xfrm>
          <a:off x="0" y="1807104"/>
          <a:ext cx="1031202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05C257-C89B-495D-8CB7-1071A2C8ACDB}">
      <dsp:nvSpPr>
        <dsp:cNvPr id="0" name=""/>
        <dsp:cNvSpPr/>
      </dsp:nvSpPr>
      <dsp:spPr>
        <a:xfrm>
          <a:off x="0" y="1769192"/>
          <a:ext cx="10303077" cy="1804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fr-FR" sz="3200" kern="1200" dirty="0">
              <a:solidFill>
                <a:schemeClr val="tx1">
                  <a:lumMod val="75000"/>
                  <a:lumOff val="25000"/>
                </a:schemeClr>
              </a:solidFill>
            </a:rPr>
            <a:t>L’évaluation du niveau de préparation et de planification</a:t>
          </a:r>
        </a:p>
      </dsp:txBody>
      <dsp:txXfrm>
        <a:off x="0" y="1769192"/>
        <a:ext cx="10303077" cy="1804458"/>
      </dsp:txXfrm>
    </dsp:sp>
    <dsp:sp modelId="{16B41710-7D4C-44B7-9467-F6D219014069}">
      <dsp:nvSpPr>
        <dsp:cNvPr id="0" name=""/>
        <dsp:cNvSpPr/>
      </dsp:nvSpPr>
      <dsp:spPr>
        <a:xfrm>
          <a:off x="0" y="2738728"/>
          <a:ext cx="1031202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BD8CB2-C0AC-419D-9DA6-DE006BD525F4}">
      <dsp:nvSpPr>
        <dsp:cNvPr id="0" name=""/>
        <dsp:cNvSpPr/>
      </dsp:nvSpPr>
      <dsp:spPr>
        <a:xfrm>
          <a:off x="0" y="2766426"/>
          <a:ext cx="10309503" cy="1804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fr-FR" sz="3200" kern="1200" dirty="0">
              <a:solidFill>
                <a:schemeClr val="tx1">
                  <a:lumMod val="75000"/>
                  <a:lumOff val="25000"/>
                </a:schemeClr>
              </a:solidFill>
            </a:rPr>
            <a:t>Recherche de synergies entre les procédures d’urgence et les accords de coopération existants</a:t>
          </a:r>
        </a:p>
      </dsp:txBody>
      <dsp:txXfrm>
        <a:off x="0" y="2766426"/>
        <a:ext cx="10309503" cy="18044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792726-03C8-4B0D-B40F-FCA432AEA4DF}">
      <dsp:nvSpPr>
        <dsp:cNvPr id="0" name=""/>
        <dsp:cNvSpPr/>
      </dsp:nvSpPr>
      <dsp:spPr>
        <a:xfrm>
          <a:off x="0" y="0"/>
          <a:ext cx="1031202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DB36D9-7E28-4C61-A9B8-7FBCD80E587B}">
      <dsp:nvSpPr>
        <dsp:cNvPr id="0" name=""/>
        <dsp:cNvSpPr/>
      </dsp:nvSpPr>
      <dsp:spPr>
        <a:xfrm>
          <a:off x="0" y="0"/>
          <a:ext cx="4945678" cy="2709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fr-FR" sz="3600" kern="1200"/>
            <a:t>L’amélioration </a:t>
          </a:r>
          <a:br>
            <a:rPr lang="fr-FR" sz="3600" kern="1200"/>
          </a:br>
          <a:r>
            <a:rPr lang="fr-FR" sz="3600" kern="1200"/>
            <a:t>des </a:t>
          </a:r>
          <a:r>
            <a:rPr lang="fr-FR" sz="3600" b="1" kern="1200"/>
            <a:t>capacités de prise de décision</a:t>
          </a:r>
          <a:r>
            <a:rPr lang="fr-FR" sz="3600" kern="1200"/>
            <a:t> </a:t>
          </a:r>
          <a:endParaRPr lang="fr-FR" sz="3600" kern="1200" dirty="0"/>
        </a:p>
      </dsp:txBody>
      <dsp:txXfrm>
        <a:off x="0" y="0"/>
        <a:ext cx="4945678" cy="2709333"/>
      </dsp:txXfrm>
    </dsp:sp>
    <dsp:sp modelId="{88E84884-AC72-4A2B-B0DD-D3B09FC9D805}">
      <dsp:nvSpPr>
        <dsp:cNvPr id="0" name=""/>
        <dsp:cNvSpPr/>
      </dsp:nvSpPr>
      <dsp:spPr>
        <a:xfrm>
          <a:off x="4783037" y="139345"/>
          <a:ext cx="3854464" cy="2460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fr-FR" sz="2800" kern="1200"/>
            <a:t>Développement d’un guide </a:t>
          </a:r>
          <a:r>
            <a:rPr lang="fr-FR" sz="2800" b="1" kern="1200"/>
            <a:t>Inter-régional de réponse d’urgence aux pollutions HNS</a:t>
          </a:r>
          <a:endParaRPr lang="fr-FR" sz="2800" kern="1200" dirty="0"/>
        </a:p>
      </dsp:txBody>
      <dsp:txXfrm>
        <a:off x="4783037" y="139345"/>
        <a:ext cx="3854464" cy="2460625"/>
      </dsp:txXfrm>
    </dsp:sp>
    <dsp:sp modelId="{7C23E6C7-832A-45D9-BE68-C68893659EEB}">
      <dsp:nvSpPr>
        <dsp:cNvPr id="0" name=""/>
        <dsp:cNvSpPr/>
      </dsp:nvSpPr>
      <dsp:spPr>
        <a:xfrm>
          <a:off x="4945678" y="2583656"/>
          <a:ext cx="5365473"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FAAC67-C1E7-4512-9568-DEE6695B5BC6}">
      <dsp:nvSpPr>
        <dsp:cNvPr id="0" name=""/>
        <dsp:cNvSpPr/>
      </dsp:nvSpPr>
      <dsp:spPr>
        <a:xfrm>
          <a:off x="0" y="2709333"/>
          <a:ext cx="10312021"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05C257-C89B-495D-8CB7-1071A2C8ACDB}">
      <dsp:nvSpPr>
        <dsp:cNvPr id="0" name=""/>
        <dsp:cNvSpPr/>
      </dsp:nvSpPr>
      <dsp:spPr>
        <a:xfrm>
          <a:off x="0" y="2709333"/>
          <a:ext cx="4555717" cy="2709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endParaRPr lang="fr-FR" sz="3200" kern="1200" dirty="0">
            <a:solidFill>
              <a:schemeClr val="tx1">
                <a:lumMod val="75000"/>
                <a:lumOff val="25000"/>
              </a:schemeClr>
            </a:solidFill>
          </a:endParaRPr>
        </a:p>
      </dsp:txBody>
      <dsp:txXfrm>
        <a:off x="0" y="2709333"/>
        <a:ext cx="4555717" cy="2709333"/>
      </dsp:txXfrm>
    </dsp:sp>
    <dsp:sp modelId="{0EBE81C5-11DC-4A42-9DD1-A947F57CA985}">
      <dsp:nvSpPr>
        <dsp:cNvPr id="0" name=""/>
        <dsp:cNvSpPr/>
      </dsp:nvSpPr>
      <dsp:spPr>
        <a:xfrm>
          <a:off x="4663419" y="2832364"/>
          <a:ext cx="5636415" cy="2460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fr-FR" sz="2800" kern="1200"/>
            <a:t>Mise à jour et amélioration du </a:t>
          </a:r>
          <a:r>
            <a:rPr lang="fr-FR" sz="2800" b="1" kern="1200"/>
            <a:t>MIDSIS TROCS</a:t>
          </a:r>
          <a:endParaRPr lang="fr-FR" sz="2800" kern="1200" dirty="0"/>
        </a:p>
      </dsp:txBody>
      <dsp:txXfrm>
        <a:off x="4663419" y="2832364"/>
        <a:ext cx="5636415" cy="2460625"/>
      </dsp:txXfrm>
    </dsp:sp>
    <dsp:sp modelId="{74AEE9EA-0A63-45B6-8F22-3B4BC1B12580}">
      <dsp:nvSpPr>
        <dsp:cNvPr id="0" name=""/>
        <dsp:cNvSpPr/>
      </dsp:nvSpPr>
      <dsp:spPr>
        <a:xfrm>
          <a:off x="4555717" y="5292989"/>
          <a:ext cx="5744117"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21098D-C8A8-AB48-806A-3A7919D875B4}">
      <dsp:nvSpPr>
        <dsp:cNvPr id="0" name=""/>
        <dsp:cNvSpPr/>
      </dsp:nvSpPr>
      <dsp:spPr>
        <a:xfrm>
          <a:off x="0" y="0"/>
          <a:ext cx="8721799" cy="0"/>
        </a:xfrm>
        <a:prstGeom prst="lin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9FF226-F796-534D-B6A8-D6F3E8482CA1}">
      <dsp:nvSpPr>
        <dsp:cNvPr id="0" name=""/>
        <dsp:cNvSpPr/>
      </dsp:nvSpPr>
      <dsp:spPr>
        <a:xfrm>
          <a:off x="0" y="0"/>
          <a:ext cx="1744359" cy="4320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l" defTabSz="2889250">
            <a:lnSpc>
              <a:spcPct val="90000"/>
            </a:lnSpc>
            <a:spcBef>
              <a:spcPct val="0"/>
            </a:spcBef>
            <a:spcAft>
              <a:spcPct val="35000"/>
            </a:spcAft>
          </a:pPr>
          <a:endParaRPr lang="fr-FR" sz="6500" kern="1200" dirty="0"/>
        </a:p>
      </dsp:txBody>
      <dsp:txXfrm>
        <a:off x="0" y="0"/>
        <a:ext cx="1744359" cy="4320480"/>
      </dsp:txXfrm>
    </dsp:sp>
    <dsp:sp modelId="{ACB18E24-1375-8347-9E6A-DF6B11CA5BD2}">
      <dsp:nvSpPr>
        <dsp:cNvPr id="0" name=""/>
        <dsp:cNvSpPr/>
      </dsp:nvSpPr>
      <dsp:spPr>
        <a:xfrm>
          <a:off x="1827397" y="0"/>
          <a:ext cx="6846612" cy="20083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fr-FR" sz="3600" kern="1200" dirty="0"/>
            <a:t>Formation à </a:t>
          </a:r>
          <a:r>
            <a:rPr lang="fr-FR" sz="3600" b="1" kern="1200" dirty="0"/>
            <a:t>l’utilisation de l’outil d'évaluation de la préparation aux déversements d'hydrocarbures </a:t>
          </a:r>
        </a:p>
      </dsp:txBody>
      <dsp:txXfrm>
        <a:off x="1827397" y="0"/>
        <a:ext cx="6846612" cy="2008348"/>
      </dsp:txXfrm>
    </dsp:sp>
    <dsp:sp modelId="{F93F2894-CB60-C04E-B174-4FAE98A3C930}">
      <dsp:nvSpPr>
        <dsp:cNvPr id="0" name=""/>
        <dsp:cNvSpPr/>
      </dsp:nvSpPr>
      <dsp:spPr>
        <a:xfrm>
          <a:off x="1744359" y="1872207"/>
          <a:ext cx="6977439"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228C06-673F-7447-BD07-14E45CCE7B15}">
      <dsp:nvSpPr>
        <dsp:cNvPr id="0" name=""/>
        <dsp:cNvSpPr/>
      </dsp:nvSpPr>
      <dsp:spPr>
        <a:xfrm>
          <a:off x="1827397" y="1944221"/>
          <a:ext cx="6846612" cy="20083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fr-FR" sz="3600" b="1" kern="1200" dirty="0"/>
            <a:t>Analyse des programmes nationaux </a:t>
          </a:r>
          <a:r>
            <a:rPr lang="fr-FR" sz="3600" kern="1200" dirty="0"/>
            <a:t>et développement de plans d’amélioration globale</a:t>
          </a:r>
        </a:p>
      </dsp:txBody>
      <dsp:txXfrm>
        <a:off x="1827397" y="1944221"/>
        <a:ext cx="6846612" cy="2008348"/>
      </dsp:txXfrm>
    </dsp:sp>
    <dsp:sp modelId="{52A888BB-CBBA-3F47-BA10-92AF51E2BF0B}">
      <dsp:nvSpPr>
        <dsp:cNvPr id="0" name=""/>
        <dsp:cNvSpPr/>
      </dsp:nvSpPr>
      <dsp:spPr>
        <a:xfrm>
          <a:off x="1744359" y="3753165"/>
          <a:ext cx="6977439"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D1F56-C5DF-BE40-8A2A-5296FD0A65DD}">
      <dsp:nvSpPr>
        <dsp:cNvPr id="0" name=""/>
        <dsp:cNvSpPr/>
      </dsp:nvSpPr>
      <dsp:spPr>
        <a:xfrm>
          <a:off x="0" y="0"/>
          <a:ext cx="7225525"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3E5559F-2612-7E4D-9892-5D3B37D4209A}">
      <dsp:nvSpPr>
        <dsp:cNvPr id="0" name=""/>
        <dsp:cNvSpPr/>
      </dsp:nvSpPr>
      <dsp:spPr>
        <a:xfrm>
          <a:off x="0" y="0"/>
          <a:ext cx="1445105" cy="361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l" defTabSz="2889250">
            <a:lnSpc>
              <a:spcPct val="90000"/>
            </a:lnSpc>
            <a:spcBef>
              <a:spcPct val="0"/>
            </a:spcBef>
            <a:spcAft>
              <a:spcPct val="35000"/>
            </a:spcAft>
          </a:pPr>
          <a:endParaRPr lang="fr-FR" sz="6500" kern="1200" dirty="0"/>
        </a:p>
      </dsp:txBody>
      <dsp:txXfrm>
        <a:off x="0" y="0"/>
        <a:ext cx="1445105" cy="3614800"/>
      </dsp:txXfrm>
    </dsp:sp>
    <dsp:sp modelId="{7F71BE94-A97D-2A48-9119-23E1CF9D065F}">
      <dsp:nvSpPr>
        <dsp:cNvPr id="0" name=""/>
        <dsp:cNvSpPr/>
      </dsp:nvSpPr>
      <dsp:spPr>
        <a:xfrm>
          <a:off x="1553487" y="56481"/>
          <a:ext cx="5672037" cy="1129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GB" sz="2200" b="1" kern="1200" dirty="0" err="1">
              <a:solidFill>
                <a:schemeClr val="bg2">
                  <a:lumMod val="25000"/>
                </a:schemeClr>
              </a:solidFill>
            </a:rPr>
            <a:t>Manuels</a:t>
          </a:r>
          <a:r>
            <a:rPr lang="en-GB" sz="2200" b="1" kern="1200" dirty="0">
              <a:solidFill>
                <a:schemeClr val="bg2">
                  <a:lumMod val="25000"/>
                </a:schemeClr>
              </a:solidFill>
            </a:rPr>
            <a:t> </a:t>
          </a:r>
          <a:r>
            <a:rPr lang="en-GB" sz="2200" b="0" kern="1200" dirty="0">
              <a:solidFill>
                <a:schemeClr val="bg2">
                  <a:lumMod val="25000"/>
                </a:schemeClr>
              </a:solidFill>
            </a:rPr>
            <a:t>sur les </a:t>
          </a:r>
          <a:r>
            <a:rPr lang="fr-FR" sz="2200" kern="1200" dirty="0">
              <a:solidFill>
                <a:schemeClr val="bg2">
                  <a:lumMod val="25000"/>
                </a:schemeClr>
              </a:solidFill>
            </a:rPr>
            <a:t>mécanismes nationaux de mobilisation d’équipements et d’experts en cas d’urgence</a:t>
          </a:r>
        </a:p>
      </dsp:txBody>
      <dsp:txXfrm>
        <a:off x="1553487" y="56481"/>
        <a:ext cx="5672037" cy="1129624"/>
      </dsp:txXfrm>
    </dsp:sp>
    <dsp:sp modelId="{3E5CB6BB-AF5E-3C43-BE94-B466EF9CF382}">
      <dsp:nvSpPr>
        <dsp:cNvPr id="0" name=""/>
        <dsp:cNvSpPr/>
      </dsp:nvSpPr>
      <dsp:spPr>
        <a:xfrm>
          <a:off x="1445105" y="1186106"/>
          <a:ext cx="5780420" cy="0"/>
        </a:xfrm>
        <a:prstGeom prst="line">
          <a:avLst/>
        </a:prstGeom>
        <a:noFill/>
        <a:ln w="6350" cap="flat" cmpd="sng" algn="ctr">
          <a:solidFill>
            <a:schemeClr val="accent2">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98DE898E-BFB6-634A-A312-D80A7981D314}">
      <dsp:nvSpPr>
        <dsp:cNvPr id="0" name=""/>
        <dsp:cNvSpPr/>
      </dsp:nvSpPr>
      <dsp:spPr>
        <a:xfrm>
          <a:off x="1553487" y="1242587"/>
          <a:ext cx="5672037" cy="1129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fr-FR" sz="2200" b="1" kern="1200" dirty="0">
              <a:solidFill>
                <a:schemeClr val="bg2">
                  <a:lumMod val="25000"/>
                </a:schemeClr>
              </a:solidFill>
            </a:rPr>
            <a:t>Etude </a:t>
          </a:r>
          <a:r>
            <a:rPr lang="fr-FR" sz="2200" kern="1200" dirty="0">
              <a:solidFill>
                <a:schemeClr val="bg2">
                  <a:lumMod val="25000"/>
                </a:schemeClr>
              </a:solidFill>
            </a:rPr>
            <a:t>sur les synergies possibles entre accords et plans </a:t>
          </a:r>
          <a:r>
            <a:rPr lang="fr-FR" sz="2200" kern="1200" dirty="0" err="1">
              <a:solidFill>
                <a:schemeClr val="bg2">
                  <a:lumMod val="25000"/>
                </a:schemeClr>
              </a:solidFill>
            </a:rPr>
            <a:t>sous-régionaux</a:t>
          </a:r>
          <a:r>
            <a:rPr lang="fr-FR" sz="2200" kern="1200" dirty="0">
              <a:solidFill>
                <a:schemeClr val="bg2">
                  <a:lumMod val="25000"/>
                </a:schemeClr>
              </a:solidFill>
            </a:rPr>
            <a:t> (</a:t>
          </a:r>
          <a:r>
            <a:rPr lang="fr-FR" sz="2200" b="1" kern="1200" dirty="0">
              <a:solidFill>
                <a:schemeClr val="bg2">
                  <a:lumMod val="25000"/>
                </a:schemeClr>
              </a:solidFill>
            </a:rPr>
            <a:t>RAMOGE, LION et AMT</a:t>
          </a:r>
          <a:r>
            <a:rPr lang="fr-FR" sz="2200" kern="1200" dirty="0">
              <a:solidFill>
                <a:schemeClr val="bg2">
                  <a:lumMod val="25000"/>
                </a:schemeClr>
              </a:solidFill>
            </a:rPr>
            <a:t>)</a:t>
          </a:r>
          <a:endParaRPr lang="fr-FR" sz="2200" b="0" kern="1200" dirty="0">
            <a:solidFill>
              <a:schemeClr val="bg2">
                <a:lumMod val="25000"/>
              </a:schemeClr>
            </a:solidFill>
          </a:endParaRPr>
        </a:p>
      </dsp:txBody>
      <dsp:txXfrm>
        <a:off x="1553487" y="1242587"/>
        <a:ext cx="5672037" cy="1129624"/>
      </dsp:txXfrm>
    </dsp:sp>
    <dsp:sp modelId="{BDBB30F8-078B-CE4C-94D7-034BF41A56CC}">
      <dsp:nvSpPr>
        <dsp:cNvPr id="0" name=""/>
        <dsp:cNvSpPr/>
      </dsp:nvSpPr>
      <dsp:spPr>
        <a:xfrm>
          <a:off x="1445105" y="2372212"/>
          <a:ext cx="5780420" cy="0"/>
        </a:xfrm>
        <a:prstGeom prst="line">
          <a:avLst/>
        </a:prstGeom>
        <a:noFill/>
        <a:ln w="6350" cap="flat" cmpd="sng" algn="ctr">
          <a:solidFill>
            <a:schemeClr val="accent2">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3ABA2E61-DBBD-1145-88B2-74A3E75EB844}">
      <dsp:nvSpPr>
        <dsp:cNvPr id="0" name=""/>
        <dsp:cNvSpPr/>
      </dsp:nvSpPr>
      <dsp:spPr>
        <a:xfrm>
          <a:off x="1553487" y="2428693"/>
          <a:ext cx="5672037" cy="1129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fr-FR" sz="2200" b="0" kern="1200" dirty="0">
              <a:solidFill>
                <a:schemeClr val="bg2">
                  <a:lumMod val="25000"/>
                </a:schemeClr>
              </a:solidFill>
            </a:rPr>
            <a:t>Formation au </a:t>
          </a:r>
          <a:r>
            <a:rPr lang="fr-FR" sz="2200" b="1" kern="1200" dirty="0">
              <a:solidFill>
                <a:schemeClr val="bg2">
                  <a:lumMod val="25000"/>
                </a:schemeClr>
              </a:solidFill>
            </a:rPr>
            <a:t>CECIS Marine Pollution </a:t>
          </a:r>
          <a:r>
            <a:rPr lang="fr-FR" sz="2200" b="0" kern="1200" dirty="0">
              <a:solidFill>
                <a:schemeClr val="bg2">
                  <a:lumMod val="25000"/>
                </a:schemeClr>
              </a:solidFill>
            </a:rPr>
            <a:t>et feuille de route pour un </a:t>
          </a:r>
          <a:r>
            <a:rPr lang="fr-FR" sz="2200" b="1" kern="1200" dirty="0">
              <a:solidFill>
                <a:schemeClr val="bg2">
                  <a:lumMod val="25000"/>
                </a:schemeClr>
              </a:solidFill>
            </a:rPr>
            <a:t>système de communication d’urgence commun</a:t>
          </a:r>
          <a:r>
            <a:rPr lang="fr-FR" sz="2200" b="0" kern="1200" dirty="0">
              <a:solidFill>
                <a:schemeClr val="bg2">
                  <a:lumMod val="25000"/>
                </a:schemeClr>
              </a:solidFill>
            </a:rPr>
            <a:t> en Méditerranée </a:t>
          </a:r>
        </a:p>
      </dsp:txBody>
      <dsp:txXfrm>
        <a:off x="1553487" y="2428693"/>
        <a:ext cx="5672037" cy="1129624"/>
      </dsp:txXfrm>
    </dsp:sp>
    <dsp:sp modelId="{D4F170F8-EBE6-2640-AD25-BAC2A24E557E}">
      <dsp:nvSpPr>
        <dsp:cNvPr id="0" name=""/>
        <dsp:cNvSpPr/>
      </dsp:nvSpPr>
      <dsp:spPr>
        <a:xfrm>
          <a:off x="1445105" y="3558318"/>
          <a:ext cx="5780420" cy="0"/>
        </a:xfrm>
        <a:prstGeom prst="line">
          <a:avLst/>
        </a:prstGeom>
        <a:noFill/>
        <a:ln w="6350" cap="flat" cmpd="sng" algn="ctr">
          <a:solidFill>
            <a:schemeClr val="accent2">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8A385441-1A81-4FB0-9C9B-E3EE567DCC2B}" type="datetimeFigureOut">
              <a:rPr lang="fr-FR" smtClean="0"/>
              <a:t>10/11/2020</a:t>
            </a:fld>
            <a:endParaRPr lang="fr-FR"/>
          </a:p>
        </p:txBody>
      </p:sp>
      <p:sp>
        <p:nvSpPr>
          <p:cNvPr id="4" name="Espace réservé du pied de page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4D30FB73-49E4-48D1-AE08-100DE2963A28}" type="slidenum">
              <a:rPr lang="fr-FR" smtClean="0"/>
              <a:t>‹N°›</a:t>
            </a:fld>
            <a:endParaRPr lang="fr-FR"/>
          </a:p>
        </p:txBody>
      </p:sp>
    </p:spTree>
    <p:extLst>
      <p:ext uri="{BB962C8B-B14F-4D97-AF65-F5344CB8AC3E}">
        <p14:creationId xmlns:p14="http://schemas.microsoft.com/office/powerpoint/2010/main" val="18204298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D36EB8D-F9F0-4002-975C-9DD5F86B2D56}" type="datetimeFigureOut">
              <a:rPr lang="fr-FR" smtClean="0"/>
              <a:t>10/11/2020</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58D8C9C-475D-4B58-8E90-9268B4F92769}" type="slidenum">
              <a:rPr lang="fr-FR" smtClean="0"/>
              <a:t>‹N°›</a:t>
            </a:fld>
            <a:endParaRPr lang="fr-FR"/>
          </a:p>
        </p:txBody>
      </p:sp>
    </p:spTree>
    <p:extLst>
      <p:ext uri="{BB962C8B-B14F-4D97-AF65-F5344CB8AC3E}">
        <p14:creationId xmlns:p14="http://schemas.microsoft.com/office/powerpoint/2010/main" val="3577268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258D8C9C-475D-4B58-8E90-9268B4F92769}" type="slidenum">
              <a:rPr lang="fr-FR" smtClean="0"/>
              <a:t>2</a:t>
            </a:fld>
            <a:endParaRPr lang="fr-FR"/>
          </a:p>
        </p:txBody>
      </p:sp>
    </p:spTree>
    <p:extLst>
      <p:ext uri="{BB962C8B-B14F-4D97-AF65-F5344CB8AC3E}">
        <p14:creationId xmlns:p14="http://schemas.microsoft.com/office/powerpoint/2010/main" val="338553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dirty="0" smtClean="0">
                <a:solidFill>
                  <a:schemeClr val="tx1">
                    <a:lumMod val="75000"/>
                    <a:lumOff val="25000"/>
                  </a:schemeClr>
                </a:solidFill>
              </a:rPr>
              <a:t>Soutenir </a:t>
            </a:r>
            <a:r>
              <a:rPr lang="fr-FR" sz="1200" b="0" dirty="0">
                <a:solidFill>
                  <a:schemeClr val="tx1">
                    <a:lumMod val="75000"/>
                    <a:lumOff val="25000"/>
                  </a:schemeClr>
                </a:solidFill>
              </a:rPr>
              <a:t>l'</a:t>
            </a:r>
            <a:r>
              <a:rPr lang="fr-FR" sz="1200" b="1" dirty="0">
                <a:solidFill>
                  <a:schemeClr val="tx1">
                    <a:lumMod val="75000"/>
                    <a:lumOff val="25000"/>
                  </a:schemeClr>
                </a:solidFill>
              </a:rPr>
              <a:t>Algérie, l'Espagne, la France, l'Italie, Malte, le Maroc et la Tunisie en collaboration avec Monaco </a:t>
            </a:r>
            <a:r>
              <a:rPr lang="fr-FR" sz="1200" b="0" dirty="0">
                <a:solidFill>
                  <a:schemeClr val="tx1">
                    <a:lumMod val="75000"/>
                    <a:lumOff val="25000"/>
                  </a:schemeClr>
                </a:solidFill>
              </a:rPr>
              <a:t>dans le renforcement de leur coopération en matière de </a:t>
            </a:r>
            <a:r>
              <a:rPr lang="fr-FR" sz="1200" b="1" dirty="0">
                <a:solidFill>
                  <a:schemeClr val="tx1">
                    <a:lumMod val="75000"/>
                    <a:lumOff val="25000"/>
                  </a:schemeClr>
                </a:solidFill>
              </a:rPr>
              <a:t>préparation et de  lutte contre la pollution marine </a:t>
            </a:r>
            <a:r>
              <a:rPr lang="fr-FR" sz="1200" b="0" dirty="0">
                <a:solidFill>
                  <a:schemeClr val="tx1">
                    <a:lumMod val="75000"/>
                    <a:lumOff val="25000"/>
                  </a:schemeClr>
                </a:solidFill>
              </a:rPr>
              <a:t>par</a:t>
            </a:r>
            <a:r>
              <a:rPr lang="fr-FR" sz="1200" b="1" dirty="0">
                <a:solidFill>
                  <a:schemeClr val="tx1">
                    <a:lumMod val="75000"/>
                    <a:lumOff val="25000"/>
                  </a:schemeClr>
                </a:solidFill>
              </a:rPr>
              <a:t> hydrocarbures et substances nocives et potentiellement dangereuses (SNPD)</a:t>
            </a:r>
            <a:r>
              <a:rPr lang="fr-FR" sz="1200" b="1" baseline="0" dirty="0">
                <a:solidFill>
                  <a:schemeClr val="tx1">
                    <a:lumMod val="75000"/>
                    <a:lumOff val="25000"/>
                  </a:schemeClr>
                </a:solidFill>
              </a:rPr>
              <a:t> </a:t>
            </a:r>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258D8C9C-475D-4B58-8E90-9268B4F92769}" type="slidenum">
              <a:rPr lang="fr-FR" smtClean="0"/>
              <a:t>3</a:t>
            </a:fld>
            <a:endParaRPr lang="fr-FR"/>
          </a:p>
        </p:txBody>
      </p:sp>
    </p:spTree>
    <p:extLst>
      <p:ext uri="{BB962C8B-B14F-4D97-AF65-F5344CB8AC3E}">
        <p14:creationId xmlns:p14="http://schemas.microsoft.com/office/powerpoint/2010/main" val="448549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58D8C9C-475D-4B58-8E90-9268B4F92769}" type="slidenum">
              <a:rPr lang="fr-FR" smtClean="0"/>
              <a:t>4</a:t>
            </a:fld>
            <a:endParaRPr lang="fr-FR"/>
          </a:p>
        </p:txBody>
      </p:sp>
    </p:spTree>
    <p:extLst>
      <p:ext uri="{BB962C8B-B14F-4D97-AF65-F5344CB8AC3E}">
        <p14:creationId xmlns:p14="http://schemas.microsoft.com/office/powerpoint/2010/main" val="1533733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dirty="0"/>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258D8C9C-475D-4B58-8E90-9268B4F92769}" type="slidenum">
              <a:rPr lang="fr-FR" smtClean="0"/>
              <a:t>5</a:t>
            </a:fld>
            <a:endParaRPr lang="fr-FR"/>
          </a:p>
        </p:txBody>
      </p:sp>
    </p:spTree>
    <p:extLst>
      <p:ext uri="{BB962C8B-B14F-4D97-AF65-F5344CB8AC3E}">
        <p14:creationId xmlns:p14="http://schemas.microsoft.com/office/powerpoint/2010/main" val="3153330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Si beaucoup a été fait en</a:t>
            </a:r>
            <a:r>
              <a:rPr lang="fr-FR" baseline="0" dirty="0"/>
              <a:t> matière de déversements d’hydrocarbures, besoin de plus sur l</a:t>
            </a:r>
            <a:r>
              <a:rPr lang="fr-FR" dirty="0"/>
              <a:t>a lutte</a:t>
            </a:r>
            <a:r>
              <a:rPr lang="fr-FR" baseline="0" dirty="0"/>
              <a:t> contre les pollutions chimiques </a:t>
            </a:r>
            <a:r>
              <a:rPr lang="fr-FR" dirty="0"/>
              <a:t>Développement d’un guide </a:t>
            </a:r>
            <a:r>
              <a:rPr lang="fr-FR" b="1" dirty="0"/>
              <a:t>Inter-régional de réponse d’urgence aux pollutions par SNPD</a:t>
            </a:r>
            <a:r>
              <a:rPr lang="fr-FR" b="0" baseline="0" dirty="0"/>
              <a:t> </a:t>
            </a:r>
            <a:r>
              <a:rPr lang="fr-FR" dirty="0"/>
              <a:t>par le CEDRE, l’ISPRA et l’ITOPF (coopération REMPEC, OSPAR et HELCOM).</a:t>
            </a:r>
            <a:r>
              <a:rPr lang="fr-FR" baseline="0" dirty="0"/>
              <a:t> Le guide est construit avec les états de ces trois régions: </a:t>
            </a:r>
            <a:r>
              <a:rPr lang="fr-FR" dirty="0"/>
              <a:t>les avancements</a:t>
            </a:r>
            <a:r>
              <a:rPr lang="fr-FR" baseline="0" dirty="0"/>
              <a:t> présentées régulièrement aux réunions des points focaux et groupes de travail des secrétariats, en ont validé l’approche, la méthode et le contenu, afin qu’il réponde au mieux aux besoins des administrations en charge de la lutte contre les pollutions chimiques.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Les informations</a:t>
            </a:r>
            <a:r>
              <a:rPr lang="fr-FR" baseline="0" dirty="0"/>
              <a:t> du guide permettront de mettre</a:t>
            </a:r>
            <a:r>
              <a:rPr lang="fr-FR" dirty="0"/>
              <a:t> à jour et améliorer le système régional intégré d'aide à la décision sur le transport de substances chimiques </a:t>
            </a:r>
            <a:r>
              <a:rPr lang="fr-FR" b="1" dirty="0"/>
              <a:t>MIDSIS TROCS </a:t>
            </a:r>
            <a:r>
              <a:rPr lang="fr-FR" dirty="0"/>
              <a:t>(REMPEC, juin-octobre 2020) à l’aide</a:t>
            </a:r>
            <a:r>
              <a:rPr lang="fr-FR" baseline="0" dirty="0"/>
              <a:t> du contenu du guide HNS</a:t>
            </a:r>
            <a:endParaRPr lang="fr-FR" dirty="0"/>
          </a:p>
        </p:txBody>
      </p:sp>
      <p:sp>
        <p:nvSpPr>
          <p:cNvPr id="4" name="Espace réservé du numéro de diapositive 3"/>
          <p:cNvSpPr>
            <a:spLocks noGrp="1"/>
          </p:cNvSpPr>
          <p:nvPr>
            <p:ph type="sldNum" sz="quarter" idx="10"/>
          </p:nvPr>
        </p:nvSpPr>
        <p:spPr/>
        <p:txBody>
          <a:bodyPr/>
          <a:lstStyle/>
          <a:p>
            <a:fld id="{258D8C9C-475D-4B58-8E90-9268B4F92769}" type="slidenum">
              <a:rPr lang="fr-FR" smtClean="0"/>
              <a:t>6</a:t>
            </a:fld>
            <a:endParaRPr lang="fr-FR"/>
          </a:p>
        </p:txBody>
      </p:sp>
    </p:spTree>
    <p:extLst>
      <p:ext uri="{BB962C8B-B14F-4D97-AF65-F5344CB8AC3E}">
        <p14:creationId xmlns:p14="http://schemas.microsoft.com/office/powerpoint/2010/main" val="426110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dirty="0">
                <a:solidFill>
                  <a:schemeClr val="tx1"/>
                </a:solidFill>
              </a:rPr>
              <a:t>L'évaluation des </a:t>
            </a:r>
            <a:r>
              <a:rPr lang="fr-FR" sz="1200" b="1" dirty="0">
                <a:solidFill>
                  <a:schemeClr val="tx1"/>
                </a:solidFill>
              </a:rPr>
              <a:t>plans d'urgence nationaux en</a:t>
            </a:r>
            <a:r>
              <a:rPr lang="fr-FR" sz="1200" b="1" baseline="0" dirty="0">
                <a:solidFill>
                  <a:schemeClr val="tx1"/>
                </a:solidFill>
              </a:rPr>
              <a:t> cas de déversements d’hydrocarbures en mer à l’aide d’un outil commun, le RETOS pour une analyse harmonisée du niveau de préparation en Méditerranée occidentale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baseline="0" dirty="0">
                <a:solidFill>
                  <a:schemeClr val="tx1"/>
                </a:solidFill>
              </a:rPr>
              <a:t>Après une formation au REMPEC (24-26 avril 2019, Malta) à l’utilisation du RETOS et à l’outil d’évaluation des plans de réponse à la faune mazoutée (</a:t>
            </a:r>
            <a:r>
              <a:rPr lang="fr-FR" sz="1200" b="0" baseline="0" dirty="0" err="1">
                <a:solidFill>
                  <a:schemeClr val="tx1"/>
                </a:solidFill>
              </a:rPr>
              <a:t>Sea</a:t>
            </a:r>
            <a:r>
              <a:rPr lang="fr-FR" sz="1200" b="0" baseline="0" dirty="0">
                <a:solidFill>
                  <a:schemeClr val="tx1"/>
                </a:solidFill>
              </a:rPr>
              <a:t> </a:t>
            </a:r>
            <a:r>
              <a:rPr lang="fr-FR" sz="1200" b="0" baseline="0" dirty="0" err="1">
                <a:solidFill>
                  <a:schemeClr val="tx1"/>
                </a:solidFill>
              </a:rPr>
              <a:t>Alarm</a:t>
            </a:r>
            <a:r>
              <a:rPr lang="fr-FR" sz="1200" b="0" baseline="0" dirty="0">
                <a:solidFill>
                  <a:schemeClr val="tx1"/>
                </a:solidFill>
              </a:rPr>
              <a:t>), chaque pays bénéficiaire conduit sa propre évaluation nationale, avec analyse des performances et des lacunes et élaboration d’un programme d’amélioration avec un soutien technique financé par le projet. Ateliers Malte, Italie et France déjà réalisés en octobre 2019 ainsi que Maroc en janvier 2020. Second temps développement de programmes d’amélioration</a:t>
            </a:r>
            <a:endParaRPr lang="fr-FR"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dirty="0"/>
          </a:p>
          <a:p>
            <a:endParaRPr lang="fr-FR" dirty="0"/>
          </a:p>
        </p:txBody>
      </p:sp>
      <p:sp>
        <p:nvSpPr>
          <p:cNvPr id="4" name="Espace réservé du numéro de diapositive 3"/>
          <p:cNvSpPr>
            <a:spLocks noGrp="1"/>
          </p:cNvSpPr>
          <p:nvPr>
            <p:ph type="sldNum" sz="quarter" idx="10"/>
          </p:nvPr>
        </p:nvSpPr>
        <p:spPr/>
        <p:txBody>
          <a:bodyPr/>
          <a:lstStyle/>
          <a:p>
            <a:fld id="{56377AAE-4ECC-46C2-86ED-BF5175EC46FD}" type="slidenum">
              <a:rPr lang="fr-FR" smtClean="0"/>
              <a:t>7</a:t>
            </a:fld>
            <a:endParaRPr lang="fr-FR"/>
          </a:p>
        </p:txBody>
      </p:sp>
    </p:spTree>
    <p:extLst>
      <p:ext uri="{BB962C8B-B14F-4D97-AF65-F5344CB8AC3E}">
        <p14:creationId xmlns:p14="http://schemas.microsoft.com/office/powerpoint/2010/main" val="2537336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1.Développement</a:t>
            </a:r>
            <a:r>
              <a:rPr lang="en-GB" sz="1200" b="1" baseline="0" dirty="0"/>
              <a:t> de </a:t>
            </a:r>
            <a:r>
              <a:rPr lang="en-GB" sz="1200" b="1" baseline="0" dirty="0" err="1"/>
              <a:t>manuels</a:t>
            </a:r>
            <a:r>
              <a:rPr lang="en-GB" sz="1200" b="1" dirty="0"/>
              <a:t> </a:t>
            </a:r>
            <a:r>
              <a:rPr lang="en-GB" sz="1200" b="1" dirty="0" err="1"/>
              <a:t>nationaux</a:t>
            </a:r>
            <a:r>
              <a:rPr lang="en-GB" sz="1200" b="1" dirty="0"/>
              <a:t> </a:t>
            </a:r>
            <a:r>
              <a:rPr lang="en-GB" sz="1200" b="0" dirty="0"/>
              <a:t>sur les </a:t>
            </a:r>
            <a:r>
              <a:rPr lang="fr-FR" sz="1200" dirty="0"/>
              <a:t>mécanismes nationaux de mobilisation d’équipements et d’experts en cas d’urgence (en</a:t>
            </a:r>
            <a:r>
              <a:rPr lang="fr-FR" sz="1200" baseline="0" dirty="0"/>
              <a:t> cours),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baseline="0" dirty="0"/>
              <a:t>afin d’en faciliter la mobilisation en cas d’accident nécessitant un soutien </a:t>
            </a:r>
            <a:r>
              <a:rPr lang="fr-FR" sz="1200" baseline="0" dirty="0" err="1"/>
              <a:t>sous-régional</a:t>
            </a:r>
            <a:r>
              <a:rPr lang="fr-FR" sz="1200" baseline="0" dirty="0"/>
              <a:t> – définir quel est le minimum de matériel disponible niveau national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b="1" dirty="0" smtClean="0"/>
              <a:t>2. Etude </a:t>
            </a:r>
            <a:r>
              <a:rPr lang="fr-FR" sz="1200" dirty="0"/>
              <a:t>sur l’établissement de synergies entre les différents accords et plans sous régionaux (</a:t>
            </a:r>
            <a:r>
              <a:rPr lang="fr-FR" sz="1200" b="1" dirty="0"/>
              <a:t>RAMOGE, LION et AMT</a:t>
            </a:r>
            <a:r>
              <a:rPr lang="fr-FR" sz="1200" dirty="0"/>
              <a:t>) (exercices conjoints etc.)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dirty="0" smtClean="0"/>
              <a:t>3. Enfin</a:t>
            </a:r>
            <a:r>
              <a:rPr lang="fr-FR" sz="1200" dirty="0"/>
              <a:t>, travail important sur les systèmes de communication d’urgence: à présent, deux systèmes qui cohabitent, le Med REMPEC et celui des européens, CECIS MP.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dirty="0"/>
              <a:t>Formation régionale</a:t>
            </a:r>
            <a:r>
              <a:rPr lang="fr-FR" sz="1200" b="0" baseline="0" dirty="0"/>
              <a:t> </a:t>
            </a:r>
            <a:r>
              <a:rPr lang="fr-FR" sz="1200" b="0" dirty="0"/>
              <a:t>au</a:t>
            </a:r>
            <a:r>
              <a:rPr lang="fr-FR" sz="1200" b="0" baseline="0" dirty="0"/>
              <a:t> CECIS Marine Pollution (DG ECHO, Bruxelles, 22-23 octobre 2019) à la mise en place d’un système de communication d’urgence en Méditerranée. A</a:t>
            </a:r>
            <a:r>
              <a:rPr lang="fr-FR" baseline="0" dirty="0"/>
              <a:t>telier Méditerranéen, West MOPoCo a assuré la participation des représentants des pays bénéficiaires et la DG ECHO celle des autres Parties à la Convention de Barcelone</a:t>
            </a:r>
            <a:r>
              <a:rPr lang="fr-FR" sz="1200" b="0" baseline="0" dirty="0"/>
              <a:t>. L’atelier s’est prononcé en principe sur une utilisation du CECIS MP comme système régional.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Développement de propositions pour harmoniser ces moyens de </a:t>
            </a:r>
            <a:r>
              <a:rPr lang="fr-FR" dirty="0" smtClean="0"/>
              <a:t>communication</a:t>
            </a:r>
            <a:endParaRPr lang="fr-FR" sz="1200" b="0" baseline="0" dirty="0"/>
          </a:p>
        </p:txBody>
      </p:sp>
      <p:sp>
        <p:nvSpPr>
          <p:cNvPr id="4" name="Espace réservé du numéro de diapositive 3"/>
          <p:cNvSpPr>
            <a:spLocks noGrp="1"/>
          </p:cNvSpPr>
          <p:nvPr>
            <p:ph type="sldNum" sz="quarter" idx="10"/>
          </p:nvPr>
        </p:nvSpPr>
        <p:spPr/>
        <p:txBody>
          <a:bodyPr/>
          <a:lstStyle/>
          <a:p>
            <a:fld id="{56377AAE-4ECC-46C2-86ED-BF5175EC46FD}" type="slidenum">
              <a:rPr lang="fr-FR" smtClean="0"/>
              <a:t>8</a:t>
            </a:fld>
            <a:endParaRPr lang="fr-FR"/>
          </a:p>
        </p:txBody>
      </p:sp>
    </p:spTree>
    <p:extLst>
      <p:ext uri="{BB962C8B-B14F-4D97-AF65-F5344CB8AC3E}">
        <p14:creationId xmlns:p14="http://schemas.microsoft.com/office/powerpoint/2010/main" val="708346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FR" sz="1200" b="0" dirty="0"/>
          </a:p>
        </p:txBody>
      </p:sp>
      <p:sp>
        <p:nvSpPr>
          <p:cNvPr id="4" name="Espace réservé du numéro de diapositive 3"/>
          <p:cNvSpPr>
            <a:spLocks noGrp="1"/>
          </p:cNvSpPr>
          <p:nvPr>
            <p:ph type="sldNum" sz="quarter" idx="10"/>
          </p:nvPr>
        </p:nvSpPr>
        <p:spPr/>
        <p:txBody>
          <a:bodyPr/>
          <a:lstStyle/>
          <a:p>
            <a:fld id="{258D8C9C-475D-4B58-8E90-9268B4F92769}" type="slidenum">
              <a:rPr lang="fr-FR" smtClean="0"/>
              <a:t>9</a:t>
            </a:fld>
            <a:endParaRPr lang="fr-FR"/>
          </a:p>
        </p:txBody>
      </p:sp>
    </p:spTree>
    <p:extLst>
      <p:ext uri="{BB962C8B-B14F-4D97-AF65-F5344CB8AC3E}">
        <p14:creationId xmlns:p14="http://schemas.microsoft.com/office/powerpoint/2010/main" val="163210755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5" Type="http://schemas.openxmlformats.org/officeDocument/2006/relationships/image" Target="../media/image14.pn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AF321506-B8C0-4085-8941-9192009481C6}" type="datetime1">
              <a:rPr lang="fr-FR" smtClean="0"/>
              <a:t>10/11/2020</a:t>
            </a:fld>
            <a:endParaRPr lang="fr-FR"/>
          </a:p>
        </p:txBody>
      </p:sp>
      <p:sp>
        <p:nvSpPr>
          <p:cNvPr id="5" name="Espace réservé du pied de page 4"/>
          <p:cNvSpPr>
            <a:spLocks noGrp="1"/>
          </p:cNvSpPr>
          <p:nvPr>
            <p:ph type="ftr" sz="quarter" idx="11"/>
          </p:nvPr>
        </p:nvSpPr>
        <p:spPr/>
        <p:txBody>
          <a:bodyPr/>
          <a:lstStyle/>
          <a:p>
            <a:r>
              <a:rPr lang="fr-FR" smtClean="0"/>
              <a:t>WP2 – Beneficiary </a:t>
            </a:r>
            <a:endParaRPr lang="fr-FR" dirty="0"/>
          </a:p>
        </p:txBody>
      </p:sp>
      <p:sp>
        <p:nvSpPr>
          <p:cNvPr id="6" name="Espace réservé du numéro de diapositive 5"/>
          <p:cNvSpPr>
            <a:spLocks noGrp="1"/>
          </p:cNvSpPr>
          <p:nvPr>
            <p:ph type="sldNum" sz="quarter" idx="12"/>
          </p:nvPr>
        </p:nvSpPr>
        <p:spPr/>
        <p:txBody>
          <a:bodyPr/>
          <a:lstStyle/>
          <a:p>
            <a:fld id="{FF20CBA7-686B-4375-B326-2A4544B805D1}" type="slidenum">
              <a:rPr lang="fr-FR" smtClean="0"/>
              <a:t>‹N°›</a:t>
            </a:fld>
            <a:endParaRPr lang="fr-FR"/>
          </a:p>
        </p:txBody>
      </p:sp>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838200" y="1016000"/>
            <a:ext cx="8964709" cy="30480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630019" y="4748510"/>
            <a:ext cx="10723781" cy="461665"/>
          </a:xfrm>
          <a:prstGeom prst="rect">
            <a:avLst/>
          </a:prstGeom>
        </p:spPr>
        <p:txBody>
          <a:bodyPr wrap="square">
            <a:spAutoFit/>
          </a:bodyPr>
          <a:lstStyle/>
          <a:p>
            <a:pPr algn="just"/>
            <a:r>
              <a:rPr lang="en-GB" sz="1200" kern="1200" dirty="0">
                <a:solidFill>
                  <a:schemeClr val="accent3"/>
                </a:solidFill>
                <a:effectLst/>
                <a:latin typeface="+mn-lt"/>
                <a:ea typeface="+mn-ea"/>
                <a:cs typeface="+mn-cs"/>
              </a:rPr>
              <a:t>West </a:t>
            </a:r>
            <a:r>
              <a:rPr lang="en-GB" sz="1200" kern="1200" dirty="0" err="1">
                <a:solidFill>
                  <a:schemeClr val="accent3"/>
                </a:solidFill>
                <a:effectLst/>
                <a:latin typeface="+mn-lt"/>
                <a:ea typeface="+mn-ea"/>
                <a:cs typeface="+mn-cs"/>
              </a:rPr>
              <a:t>MOPoCo</a:t>
            </a:r>
            <a:r>
              <a:rPr lang="en-GB" sz="1200" kern="1200" dirty="0">
                <a:solidFill>
                  <a:schemeClr val="accent3"/>
                </a:solidFill>
                <a:effectLst/>
                <a:latin typeface="+mn-lt"/>
                <a:ea typeface="+mn-ea"/>
                <a:cs typeface="+mn-cs"/>
              </a:rPr>
              <a:t> is a project co-financed by the European Union under the Union Civil Protection Mechanism – DG-ECHO, developed in cooperation with</a:t>
            </a:r>
            <a:r>
              <a:rPr lang="fr-FR" sz="1200" kern="1200" baseline="0" dirty="0">
                <a:solidFill>
                  <a:schemeClr val="accent3"/>
                </a:solidFill>
                <a:effectLst/>
                <a:latin typeface="+mn-lt"/>
                <a:ea typeface="+mn-ea"/>
                <a:cs typeface="+mn-cs"/>
              </a:rPr>
              <a:t> </a:t>
            </a:r>
            <a:r>
              <a:rPr lang="en-GB" sz="1200" kern="1200" dirty="0">
                <a:solidFill>
                  <a:schemeClr val="accent3"/>
                </a:solidFill>
                <a:effectLst/>
                <a:latin typeface="+mn-lt"/>
                <a:ea typeface="+mn-ea"/>
                <a:cs typeface="+mn-cs"/>
              </a:rPr>
              <a:t>REMPEC, </a:t>
            </a:r>
            <a:r>
              <a:rPr lang="en-GB" sz="1200" kern="1200" dirty="0" err="1">
                <a:solidFill>
                  <a:schemeClr val="accent3"/>
                </a:solidFill>
                <a:effectLst/>
                <a:latin typeface="+mn-lt"/>
                <a:ea typeface="+mn-ea"/>
                <a:cs typeface="+mn-cs"/>
              </a:rPr>
              <a:t>Cedre</a:t>
            </a:r>
            <a:r>
              <a:rPr lang="en-GB" sz="1200" kern="1200" dirty="0">
                <a:solidFill>
                  <a:schemeClr val="accent3"/>
                </a:solidFill>
                <a:effectLst/>
                <a:latin typeface="+mn-lt"/>
                <a:ea typeface="+mn-ea"/>
                <a:cs typeface="+mn-cs"/>
              </a:rPr>
              <a:t>, ISPRA, ITOPF, HELCOM, Bonn Agreement</a:t>
            </a:r>
            <a:r>
              <a:rPr lang="en-GB" sz="1200" kern="1200">
                <a:solidFill>
                  <a:schemeClr val="accent3"/>
                </a:solidFill>
                <a:effectLst/>
                <a:latin typeface="+mn-lt"/>
                <a:ea typeface="+mn-ea"/>
                <a:cs typeface="+mn-cs"/>
              </a:rPr>
              <a:t>, CNL, </a:t>
            </a:r>
            <a:r>
              <a:rPr lang="en-GB" sz="1200" kern="1200" dirty="0">
                <a:solidFill>
                  <a:schemeClr val="accent3"/>
                </a:solidFill>
                <a:effectLst/>
                <a:latin typeface="+mn-lt"/>
                <a:ea typeface="+mn-ea"/>
                <a:cs typeface="+mn-cs"/>
              </a:rPr>
              <a:t>Transport Malta, Environment Department of Morocco, </a:t>
            </a:r>
            <a:r>
              <a:rPr lang="en-GB" sz="1200" kern="1200" dirty="0" err="1">
                <a:solidFill>
                  <a:schemeClr val="accent3"/>
                </a:solidFill>
                <a:effectLst/>
                <a:latin typeface="+mn-lt"/>
                <a:ea typeface="+mn-ea"/>
                <a:cs typeface="+mn-cs"/>
              </a:rPr>
              <a:t>Ministerio</a:t>
            </a:r>
            <a:r>
              <a:rPr lang="en-GB" sz="1200" kern="1200" dirty="0">
                <a:solidFill>
                  <a:schemeClr val="accent3"/>
                </a:solidFill>
                <a:effectLst/>
                <a:latin typeface="+mn-lt"/>
                <a:ea typeface="+mn-ea"/>
                <a:cs typeface="+mn-cs"/>
              </a:rPr>
              <a:t> de FOMENTO, ANPE</a:t>
            </a:r>
            <a:r>
              <a:rPr lang="fr-FR" sz="1200" kern="1200" baseline="0" dirty="0">
                <a:solidFill>
                  <a:schemeClr val="accent3"/>
                </a:solidFill>
                <a:effectLst/>
                <a:latin typeface="+mn-lt"/>
                <a:ea typeface="+mn-ea"/>
                <a:cs typeface="+mn-cs"/>
              </a:rPr>
              <a:t> </a:t>
            </a:r>
            <a:r>
              <a:rPr lang="en-GB" sz="1200" kern="1200" dirty="0">
                <a:solidFill>
                  <a:schemeClr val="accent3"/>
                </a:solidFill>
                <a:effectLst/>
                <a:latin typeface="+mn-lt"/>
                <a:ea typeface="+mn-ea"/>
                <a:cs typeface="+mn-cs"/>
              </a:rPr>
              <a:t>and coordinated by </a:t>
            </a:r>
            <a:r>
              <a:rPr lang="en-GB" sz="1200" kern="1200" dirty="0" err="1">
                <a:solidFill>
                  <a:schemeClr val="accent3"/>
                </a:solidFill>
                <a:effectLst/>
                <a:latin typeface="+mn-lt"/>
                <a:ea typeface="+mn-ea"/>
                <a:cs typeface="+mn-cs"/>
              </a:rPr>
              <a:t>SGMer</a:t>
            </a:r>
            <a:endParaRPr lang="fr-FR" sz="1200" kern="1200" dirty="0">
              <a:solidFill>
                <a:schemeClr val="accent3"/>
              </a:solidFill>
              <a:effectLst/>
              <a:latin typeface="+mn-lt"/>
              <a:ea typeface="+mn-ea"/>
              <a:cs typeface="+mn-cs"/>
            </a:endParaRPr>
          </a:p>
        </p:txBody>
      </p:sp>
      <p:pic>
        <p:nvPicPr>
          <p:cNvPr id="21" name="Image 20"/>
          <p:cNvPicPr>
            <a:picLocks noChangeAspect="1"/>
          </p:cNvPicPr>
          <p:nvPr userDrawn="1"/>
        </p:nvPicPr>
        <p:blipFill rotWithShape="1">
          <a:blip r:embed="rId3" cstate="print">
            <a:extLst>
              <a:ext uri="{28A0092B-C50C-407E-A947-70E740481C1C}">
                <a14:useLocalDpi xmlns:a14="http://schemas.microsoft.com/office/drawing/2010/main" val="0"/>
              </a:ext>
            </a:extLst>
          </a:blip>
          <a:srcRect l="26938" t="23432" r="27924" b="26639"/>
          <a:stretch/>
        </p:blipFill>
        <p:spPr>
          <a:xfrm>
            <a:off x="8477778" y="5377486"/>
            <a:ext cx="926866" cy="872994"/>
          </a:xfrm>
          <a:prstGeom prst="rect">
            <a:avLst/>
          </a:prstGeom>
        </p:spPr>
      </p:pic>
      <p:pic>
        <p:nvPicPr>
          <p:cNvPr id="22" name="Picture 58"/>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3246875" y="5547139"/>
            <a:ext cx="789842" cy="608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60"/>
          <p:cNvPicPr>
            <a:picLocks noChangeAspect="1" noChangeArrowheads="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2026265" y="5592064"/>
            <a:ext cx="560377" cy="510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61"/>
          <p:cNvPicPr>
            <a:picLocks noChangeAspect="1" noChangeArrowheads="1"/>
          </p:cNvPicPr>
          <p:nvPr userDrawn="1"/>
        </p:nvPicPr>
        <p:blipFill>
          <a:blip r:embed="rId6" cstate="print">
            <a:extLst>
              <a:ext uri="{28A0092B-C50C-407E-A947-70E740481C1C}">
                <a14:useLocalDpi xmlns:a14="http://schemas.microsoft.com/office/drawing/2010/main" val="0"/>
              </a:ext>
            </a:extLst>
          </a:blip>
          <a:stretch>
            <a:fillRect/>
          </a:stretch>
        </p:blipFill>
        <p:spPr bwMode="auto">
          <a:xfrm>
            <a:off x="2636330" y="5659086"/>
            <a:ext cx="751509" cy="37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62"/>
          <p:cNvPicPr>
            <a:picLocks noChangeAspect="1" noChangeArrowheads="1"/>
          </p:cNvPicPr>
          <p:nvPr userDrawn="1"/>
        </p:nvPicPr>
        <p:blipFill>
          <a:blip r:embed="rId7" cstate="print">
            <a:extLst>
              <a:ext uri="{28A0092B-C50C-407E-A947-70E740481C1C}">
                <a14:useLocalDpi xmlns:a14="http://schemas.microsoft.com/office/drawing/2010/main" val="0"/>
              </a:ext>
            </a:extLst>
          </a:blip>
          <a:stretch>
            <a:fillRect/>
          </a:stretch>
        </p:blipFill>
        <p:spPr bwMode="auto">
          <a:xfrm>
            <a:off x="4489545" y="5513255"/>
            <a:ext cx="956682" cy="71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3"/>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4061209" y="5592064"/>
            <a:ext cx="497152" cy="558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4"/>
          <p:cNvPicPr>
            <a:picLocks noChangeAspect="1" noChangeArrowheads="1"/>
          </p:cNvPicPr>
          <p:nvPr userDrawn="1"/>
        </p:nvPicPr>
        <p:blipFill>
          <a:blip r:embed="rId9" cstate="print">
            <a:extLst>
              <a:ext uri="{28A0092B-C50C-407E-A947-70E740481C1C}">
                <a14:useLocalDpi xmlns:a14="http://schemas.microsoft.com/office/drawing/2010/main" val="0"/>
              </a:ext>
            </a:extLst>
          </a:blip>
          <a:stretch>
            <a:fillRect/>
          </a:stretch>
        </p:blipFill>
        <p:spPr bwMode="auto">
          <a:xfrm>
            <a:off x="11277593" y="5687275"/>
            <a:ext cx="549936" cy="366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2"/>
          <p:cNvPicPr>
            <a:picLocks noChangeAspect="1" noChangeArrowheads="1"/>
          </p:cNvPicPr>
          <p:nvPr userDrawn="1"/>
        </p:nvPicPr>
        <p:blipFill>
          <a:blip r:embed="rId10" cstate="print">
            <a:extLst>
              <a:ext uri="{28A0092B-C50C-407E-A947-70E740481C1C}">
                <a14:useLocalDpi xmlns:a14="http://schemas.microsoft.com/office/drawing/2010/main" val="0"/>
              </a:ext>
            </a:extLst>
          </a:blip>
          <a:stretch>
            <a:fillRect/>
          </a:stretch>
        </p:blipFill>
        <p:spPr bwMode="auto">
          <a:xfrm>
            <a:off x="7974047" y="5691873"/>
            <a:ext cx="654819" cy="40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2"/>
          <p:cNvPicPr>
            <a:picLocks noChangeAspect="1" noChangeArrowheads="1"/>
          </p:cNvPicPr>
          <p:nvPr userDrawn="1"/>
        </p:nvPicPr>
        <p:blipFill>
          <a:blip r:embed="rId11" cstate="print">
            <a:extLst>
              <a:ext uri="{28A0092B-C50C-407E-A947-70E740481C1C}">
                <a14:useLocalDpi xmlns:a14="http://schemas.microsoft.com/office/drawing/2010/main" val="0"/>
              </a:ext>
            </a:extLst>
          </a:blip>
          <a:stretch>
            <a:fillRect/>
          </a:stretch>
        </p:blipFill>
        <p:spPr bwMode="auto">
          <a:xfrm>
            <a:off x="10664079" y="5605075"/>
            <a:ext cx="608477" cy="487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2"/>
          <p:cNvPicPr>
            <a:picLocks noChangeAspect="1" noChangeArrowheads="1"/>
          </p:cNvPicPr>
          <p:nvPr userDrawn="1"/>
        </p:nvPicPr>
        <p:blipFill>
          <a:blip r:embed="rId12" cstate="print">
            <a:extLst>
              <a:ext uri="{28A0092B-C50C-407E-A947-70E740481C1C}">
                <a14:useLocalDpi xmlns:a14="http://schemas.microsoft.com/office/drawing/2010/main" val="0"/>
              </a:ext>
            </a:extLst>
          </a:blip>
          <a:stretch>
            <a:fillRect/>
          </a:stretch>
        </p:blipFill>
        <p:spPr bwMode="auto">
          <a:xfrm>
            <a:off x="6836270" y="5668672"/>
            <a:ext cx="1095372" cy="448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 3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245479" y="5667878"/>
            <a:ext cx="1676738" cy="402751"/>
          </a:xfrm>
          <a:prstGeom prst="rect">
            <a:avLst/>
          </a:prstGeom>
        </p:spPr>
      </p:pic>
      <p:pic>
        <p:nvPicPr>
          <p:cNvPr id="2" name="Image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81543" y="5645645"/>
            <a:ext cx="1288201" cy="492944"/>
          </a:xfrm>
          <a:prstGeom prst="rect">
            <a:avLst/>
          </a:prstGeom>
        </p:spPr>
      </p:pic>
      <p:pic>
        <p:nvPicPr>
          <p:cNvPr id="3" name="Image 2"/>
          <p:cNvPicPr>
            <a:picLocks noChangeAspect="1"/>
          </p:cNvPicPr>
          <p:nvPr userDrawn="1"/>
        </p:nvPicPr>
        <p:blipFill rotWithShape="1">
          <a:blip r:embed="rId15">
            <a:extLst>
              <a:ext uri="{28A0092B-C50C-407E-A947-70E740481C1C}">
                <a14:useLocalDpi xmlns:a14="http://schemas.microsoft.com/office/drawing/2010/main" val="0"/>
              </a:ext>
            </a:extLst>
          </a:blip>
          <a:srcRect l="9009"/>
          <a:stretch/>
        </p:blipFill>
        <p:spPr>
          <a:xfrm>
            <a:off x="9321685" y="5691873"/>
            <a:ext cx="1342394" cy="362181"/>
          </a:xfrm>
          <a:prstGeom prst="rect">
            <a:avLst/>
          </a:prstGeom>
        </p:spPr>
      </p:pic>
    </p:spTree>
    <p:extLst>
      <p:ext uri="{BB962C8B-B14F-4D97-AF65-F5344CB8AC3E}">
        <p14:creationId xmlns:p14="http://schemas.microsoft.com/office/powerpoint/2010/main" val="4104422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88A7CBDA-AB35-4422-BE27-ABCEFAF35A67}" type="datetime1">
              <a:rPr lang="fr-FR" smtClean="0"/>
              <a:t>10/11/2020</a:t>
            </a:fld>
            <a:endParaRPr lang="fr-FR" dirty="0"/>
          </a:p>
        </p:txBody>
      </p:sp>
      <p:sp>
        <p:nvSpPr>
          <p:cNvPr id="5" name="Espace réservé du pied de page 4"/>
          <p:cNvSpPr>
            <a:spLocks noGrp="1"/>
          </p:cNvSpPr>
          <p:nvPr>
            <p:ph type="ftr" sz="quarter" idx="11"/>
          </p:nvPr>
        </p:nvSpPr>
        <p:spPr/>
        <p:txBody>
          <a:bodyPr/>
          <a:lstStyle/>
          <a:p>
            <a:r>
              <a:rPr lang="fr-FR" dirty="0" smtClean="0"/>
              <a:t>WP2 – </a:t>
            </a:r>
            <a:r>
              <a:rPr lang="fr-FR" dirty="0" err="1" smtClean="0"/>
              <a:t>Beneficiary</a:t>
            </a:r>
            <a:r>
              <a:rPr lang="fr-FR" dirty="0" smtClean="0"/>
              <a:t> </a:t>
            </a:r>
            <a:endParaRPr lang="fr-FR" dirty="0"/>
          </a:p>
        </p:txBody>
      </p:sp>
      <p:sp>
        <p:nvSpPr>
          <p:cNvPr id="6" name="Espace réservé du numéro de diapositive 5"/>
          <p:cNvSpPr>
            <a:spLocks noGrp="1"/>
          </p:cNvSpPr>
          <p:nvPr>
            <p:ph type="sldNum" sz="quarter" idx="12"/>
          </p:nvPr>
        </p:nvSpPr>
        <p:spPr>
          <a:xfrm>
            <a:off x="8263165" y="6356349"/>
            <a:ext cx="2743200" cy="365125"/>
          </a:xfrm>
        </p:spPr>
        <p:txBody>
          <a:bodyPr/>
          <a:lstStyle/>
          <a:p>
            <a:fld id="{FF20CBA7-686B-4375-B326-2A4544B805D1}" type="slidenum">
              <a:rPr lang="fr-FR" smtClean="0"/>
              <a:t>‹N°›</a:t>
            </a:fld>
            <a:endParaRPr lang="fr-FR"/>
          </a:p>
        </p:txBody>
      </p:sp>
      <p:sp>
        <p:nvSpPr>
          <p:cNvPr id="9" name="Espace réservé du contenu 2"/>
          <p:cNvSpPr>
            <a:spLocks noGrp="1"/>
          </p:cNvSpPr>
          <p:nvPr>
            <p:ph idx="1" hasCustomPrompt="1"/>
          </p:nvPr>
        </p:nvSpPr>
        <p:spPr>
          <a:xfrm>
            <a:off x="825500" y="2679477"/>
            <a:ext cx="10515600" cy="3517851"/>
          </a:xfrm>
        </p:spPr>
        <p:txBody>
          <a:bodyPr/>
          <a:lstStyle>
            <a:lvl1pPr>
              <a:defRPr sz="3200" baseline="0">
                <a:solidFill>
                  <a:schemeClr val="tx1"/>
                </a:solidFill>
              </a:defRPr>
            </a:lvl1pPr>
            <a:lvl2pPr>
              <a:defRPr sz="2800"/>
            </a:lvl2pPr>
            <a:lvl3pPr>
              <a:defRPr sz="2400"/>
            </a:lvl3pPr>
            <a:lvl4pPr>
              <a:defRPr sz="2000"/>
            </a:lvl4pPr>
          </a:lstStyle>
          <a:p>
            <a:pPr lvl="0"/>
            <a:r>
              <a:rPr lang="fr-FR" dirty="0" err="1"/>
              <a:t>Level</a:t>
            </a:r>
            <a:r>
              <a:rPr lang="fr-FR" dirty="0"/>
              <a:t> 1 (32 pt) – </a:t>
            </a:r>
            <a:r>
              <a:rPr lang="fr-FR" dirty="0" err="1"/>
              <a:t>Highlited</a:t>
            </a:r>
            <a:r>
              <a:rPr lang="fr-FR" dirty="0"/>
              <a:t> </a:t>
            </a:r>
            <a:r>
              <a:rPr lang="fr-FR" dirty="0" err="1"/>
              <a:t>text</a:t>
            </a:r>
            <a:endParaRPr lang="fr-FR" dirty="0"/>
          </a:p>
          <a:p>
            <a:pPr lvl="1"/>
            <a:r>
              <a:rPr lang="fr-FR" dirty="0" err="1"/>
              <a:t>Level</a:t>
            </a:r>
            <a:r>
              <a:rPr lang="fr-FR" dirty="0"/>
              <a:t> 2</a:t>
            </a:r>
          </a:p>
          <a:p>
            <a:pPr lvl="2"/>
            <a:r>
              <a:rPr lang="fr-FR" dirty="0" err="1"/>
              <a:t>Level</a:t>
            </a:r>
            <a:r>
              <a:rPr lang="fr-FR" dirty="0"/>
              <a:t> 3</a:t>
            </a:r>
          </a:p>
          <a:p>
            <a:pPr lvl="3"/>
            <a:r>
              <a:rPr lang="fr-FR" dirty="0" err="1"/>
              <a:t>Level</a:t>
            </a:r>
            <a:r>
              <a:rPr lang="fr-FR" dirty="0"/>
              <a:t> 4</a:t>
            </a:r>
          </a:p>
        </p:txBody>
      </p:sp>
      <p:pic>
        <p:nvPicPr>
          <p:cNvPr id="10" name="Picture 2" descr="C:\Users\npadey\Desktop\Nouveau dossier (2)\LOGO_MOPoCo_v4_vect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5494" y="304837"/>
            <a:ext cx="3388612" cy="1152128"/>
          </a:xfrm>
          <a:prstGeom prst="rect">
            <a:avLst/>
          </a:prstGeom>
          <a:noFill/>
          <a:extLst>
            <a:ext uri="{909E8E84-426E-40DD-AFC4-6F175D3DCCD1}">
              <a14:hiddenFill xmlns:a14="http://schemas.microsoft.com/office/drawing/2010/main">
                <a:solidFill>
                  <a:srgbClr val="FFFFFF"/>
                </a:solidFill>
              </a14:hiddenFill>
            </a:ext>
          </a:extLst>
        </p:spPr>
      </p:pic>
      <p:sp>
        <p:nvSpPr>
          <p:cNvPr id="12" name="Titre 11"/>
          <p:cNvSpPr>
            <a:spLocks noGrp="1"/>
          </p:cNvSpPr>
          <p:nvPr>
            <p:ph type="title"/>
          </p:nvPr>
        </p:nvSpPr>
        <p:spPr>
          <a:xfrm>
            <a:off x="825500" y="1456965"/>
            <a:ext cx="10515600" cy="1197943"/>
          </a:xfrm>
        </p:spPr>
        <p:txBody>
          <a:bodyPr/>
          <a:lstStyle>
            <a:lvl1pPr algn="ctr">
              <a:defRPr b="1">
                <a:solidFill>
                  <a:srgbClr val="166A92"/>
                </a:solidFill>
              </a:defRPr>
            </a:lvl1pPr>
          </a:lstStyle>
          <a:p>
            <a:r>
              <a:rPr lang="fr-FR" dirty="0"/>
              <a:t>Modifiez le style du titre</a:t>
            </a:r>
          </a:p>
        </p:txBody>
      </p:sp>
      <p:pic>
        <p:nvPicPr>
          <p:cNvPr id="13" name="Picture 64"/>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1116130" y="6266502"/>
            <a:ext cx="682170" cy="45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72342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4FC636-8658-49C7-A5CB-C146C99A2CD2}" type="datetime1">
              <a:rPr lang="fr-FR" smtClean="0"/>
              <a:t>10/11/2020</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WP2 – Beneficiary </a:t>
            </a:r>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20CBA7-686B-4375-B326-2A4544B805D1}" type="slidenum">
              <a:rPr lang="fr-FR" smtClean="0"/>
              <a:t>‹N°›</a:t>
            </a:fld>
            <a:endParaRPr lang="fr-FR"/>
          </a:p>
        </p:txBody>
      </p:sp>
    </p:spTree>
    <p:extLst>
      <p:ext uri="{BB962C8B-B14F-4D97-AF65-F5344CB8AC3E}">
        <p14:creationId xmlns:p14="http://schemas.microsoft.com/office/powerpoint/2010/main" val="312500164"/>
      </p:ext>
    </p:extLst>
  </p:cSld>
  <p:clrMap bg1="lt1" tx1="dk1" bg2="lt2" tx2="dk2" accent1="accent1" accent2="accent2" accent3="accent3" accent4="accent4" accent5="accent5" accent6="accent6" hlink="hlink" folHlink="folHlink"/>
  <p:sldLayoutIdLst>
    <p:sldLayoutId id="2147483651" r:id="rId1"/>
    <p:sldLayoutId id="2147483650" r:id="rId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hyperlink" Target="https://planbleu.org/soed/"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9.tiff"/><Relationship Id="rId5" Type="http://schemas.openxmlformats.org/officeDocument/2006/relationships/image" Target="../media/image18.png"/><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2.emf"/><Relationship Id="rId7" Type="http://schemas.openxmlformats.org/officeDocument/2006/relationships/diagramQuickStyle" Target="../diagrams/quickStyle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4.jpeg"/><Relationship Id="rId4" Type="http://schemas.openxmlformats.org/officeDocument/2006/relationships/image" Target="../media/image23.emf"/><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5.png"/><Relationship Id="rId7" Type="http://schemas.openxmlformats.org/officeDocument/2006/relationships/diagramColors" Target="../diagrams/colors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7.jpg"/><Relationship Id="rId7" Type="http://schemas.openxmlformats.org/officeDocument/2006/relationships/diagramColors" Target="../diagrams/colors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openxmlformats.org/officeDocument/2006/relationships/image" Target="../media/image8.png"/><Relationship Id="rId4" Type="http://schemas.openxmlformats.org/officeDocument/2006/relationships/diagramData" Target="../diagrams/data4.xml"/><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mailto:mathilde.kraft@pm.gouv.fr" TargetMode="Externa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E5D943C-0FC2-4456-94C8-6D81719B5331}" type="datetime1">
              <a:rPr lang="fr-FR" smtClean="0"/>
              <a:t>10/11/2020</a:t>
            </a:fld>
            <a:endParaRPr lang="fr-FR"/>
          </a:p>
        </p:txBody>
      </p:sp>
      <p:sp>
        <p:nvSpPr>
          <p:cNvPr id="3" name="Espace réservé du pied de page 2"/>
          <p:cNvSpPr>
            <a:spLocks noGrp="1"/>
          </p:cNvSpPr>
          <p:nvPr>
            <p:ph type="ftr" sz="quarter" idx="11"/>
          </p:nvPr>
        </p:nvSpPr>
        <p:spPr/>
        <p:txBody>
          <a:bodyPr/>
          <a:lstStyle/>
          <a:p>
            <a:r>
              <a:rPr lang="fr-FR" smtClean="0"/>
              <a:t>WP2 – Beneficiary </a:t>
            </a:r>
            <a:endParaRPr lang="fr-FR" dirty="0"/>
          </a:p>
        </p:txBody>
      </p:sp>
      <p:sp>
        <p:nvSpPr>
          <p:cNvPr id="4" name="Espace réservé du numéro de diapositive 3"/>
          <p:cNvSpPr>
            <a:spLocks noGrp="1"/>
          </p:cNvSpPr>
          <p:nvPr>
            <p:ph type="sldNum" sz="quarter" idx="12"/>
          </p:nvPr>
        </p:nvSpPr>
        <p:spPr/>
        <p:txBody>
          <a:bodyPr/>
          <a:lstStyle/>
          <a:p>
            <a:fld id="{FF20CBA7-686B-4375-B326-2A4544B805D1}" type="slidenum">
              <a:rPr lang="fr-FR" smtClean="0"/>
              <a:t>1</a:t>
            </a:fld>
            <a:endParaRPr lang="fr-FR"/>
          </a:p>
        </p:txBody>
      </p:sp>
    </p:spTree>
    <p:extLst>
      <p:ext uri="{BB962C8B-B14F-4D97-AF65-F5344CB8AC3E}">
        <p14:creationId xmlns:p14="http://schemas.microsoft.com/office/powerpoint/2010/main" val="506506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838200" y="6356350"/>
            <a:ext cx="2743200" cy="365125"/>
          </a:xfrm>
        </p:spPr>
        <p:txBody>
          <a:bodyPr/>
          <a:lstStyle/>
          <a:p>
            <a:fld id="{1B3D9335-DCA2-4D1D-8ED1-F5AC318A4D1B}" type="datetime1">
              <a:rPr lang="fr-FR" smtClean="0"/>
              <a:t>10/11/2020</a:t>
            </a:fld>
            <a:endParaRPr lang="fr-FR"/>
          </a:p>
        </p:txBody>
      </p:sp>
      <p:sp>
        <p:nvSpPr>
          <p:cNvPr id="3" name="Espace réservé du pied de page 2"/>
          <p:cNvSpPr>
            <a:spLocks noGrp="1"/>
          </p:cNvSpPr>
          <p:nvPr>
            <p:ph type="ftr" sz="quarter" idx="11"/>
          </p:nvPr>
        </p:nvSpPr>
        <p:spPr>
          <a:xfrm>
            <a:off x="4038600" y="6356350"/>
            <a:ext cx="4114800" cy="365125"/>
          </a:xfrm>
        </p:spPr>
        <p:txBody>
          <a:bodyPr/>
          <a:lstStyle/>
          <a:p>
            <a:r>
              <a:rPr lang="fr-FR" smtClean="0"/>
              <a:t>WP2 – Beneficiary </a:t>
            </a:r>
            <a:endParaRPr lang="fr-FR" dirty="0"/>
          </a:p>
        </p:txBody>
      </p:sp>
      <p:sp>
        <p:nvSpPr>
          <p:cNvPr id="4" name="Espace réservé du numéro de diapositive 3"/>
          <p:cNvSpPr>
            <a:spLocks noGrp="1"/>
          </p:cNvSpPr>
          <p:nvPr>
            <p:ph type="sldNum" sz="quarter" idx="12"/>
          </p:nvPr>
        </p:nvSpPr>
        <p:spPr>
          <a:xfrm>
            <a:off x="8263165" y="6356349"/>
            <a:ext cx="2743200" cy="365125"/>
          </a:xfrm>
        </p:spPr>
        <p:txBody>
          <a:bodyPr/>
          <a:lstStyle/>
          <a:p>
            <a:fld id="{FF20CBA7-686B-4375-B326-2A4544B805D1}" type="slidenum">
              <a:rPr lang="fr-FR" smtClean="0"/>
              <a:t>2</a:t>
            </a:fld>
            <a:endParaRPr lang="fr-FR" dirty="0"/>
          </a:p>
        </p:txBody>
      </p:sp>
      <p:sp>
        <p:nvSpPr>
          <p:cNvPr id="6" name="Titre 5"/>
          <p:cNvSpPr>
            <a:spLocks noGrp="1"/>
          </p:cNvSpPr>
          <p:nvPr>
            <p:ph type="title"/>
          </p:nvPr>
        </p:nvSpPr>
        <p:spPr>
          <a:xfrm>
            <a:off x="3256084" y="5104934"/>
            <a:ext cx="5007081" cy="365197"/>
          </a:xfrm>
        </p:spPr>
        <p:txBody>
          <a:bodyPr>
            <a:noAutofit/>
          </a:bodyPr>
          <a:lstStyle/>
          <a:p>
            <a:r>
              <a:rPr lang="fr-FR" sz="2000" dirty="0"/>
              <a:t>Densité du trafic maritime (données AIS) </a:t>
            </a:r>
            <a:br>
              <a:rPr lang="fr-FR" sz="2000" dirty="0"/>
            </a:br>
            <a:r>
              <a:rPr lang="fr-FR" sz="2000" dirty="0"/>
              <a:t>©MESRI &amp; INERIS 2018</a:t>
            </a:r>
          </a:p>
        </p:txBody>
      </p:sp>
      <p:pic>
        <p:nvPicPr>
          <p:cNvPr id="8" name="Picture 3" descr="M:\8. EUROPE\West MOPoCo\WP\WP2\ulysse_virginia_casabianca-1024x7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1508" y="227779"/>
            <a:ext cx="4435140" cy="3326355"/>
          </a:xfrm>
          <a:prstGeom prst="rect">
            <a:avLst/>
          </a:prstGeom>
          <a:noFill/>
          <a:extLst>
            <a:ext uri="{909E8E84-426E-40DD-AFC4-6F175D3DCCD1}">
              <a14:hiddenFill xmlns:a14="http://schemas.microsoft.com/office/drawing/2010/main">
                <a:solidFill>
                  <a:srgbClr val="FFFFFF"/>
                </a:solidFill>
              </a14:hiddenFill>
            </a:ext>
          </a:extLst>
        </p:spPr>
      </p:pic>
      <p:pic>
        <p:nvPicPr>
          <p:cNvPr id="10" name="Espace réservé du contenu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029" y="1890957"/>
            <a:ext cx="2916995" cy="4379770"/>
          </a:xfrm>
          <a:prstGeom prst="rect">
            <a:avLst/>
          </a:prstGeom>
        </p:spPr>
      </p:pic>
      <p:pic>
        <p:nvPicPr>
          <p:cNvPr id="7" name="Picture 2"/>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r="38639"/>
          <a:stretch/>
        </p:blipFill>
        <p:spPr bwMode="auto">
          <a:xfrm>
            <a:off x="3130367" y="1479882"/>
            <a:ext cx="4956798" cy="3495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re 5"/>
          <p:cNvSpPr txBox="1">
            <a:spLocks/>
          </p:cNvSpPr>
          <p:nvPr/>
        </p:nvSpPr>
        <p:spPr>
          <a:xfrm>
            <a:off x="3032305" y="525110"/>
            <a:ext cx="5257800" cy="48305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rgbClr val="166A92"/>
                </a:solidFill>
                <a:latin typeface="+mj-lt"/>
                <a:ea typeface="+mj-ea"/>
                <a:cs typeface="+mj-cs"/>
              </a:defRPr>
            </a:lvl1pPr>
          </a:lstStyle>
          <a:p>
            <a:r>
              <a:rPr lang="fr-FR" sz="2000" dirty="0"/>
              <a:t>Lutte à terre et en mer</a:t>
            </a:r>
          </a:p>
          <a:p>
            <a:r>
              <a:rPr lang="fr-FR" sz="2000" dirty="0"/>
              <a:t>collision Ulysse/Virginia</a:t>
            </a:r>
          </a:p>
          <a:p>
            <a:r>
              <a:rPr lang="fr-FR" sz="2000" dirty="0"/>
              <a:t> Octobre 2018</a:t>
            </a:r>
          </a:p>
        </p:txBody>
      </p:sp>
      <p:sp>
        <p:nvSpPr>
          <p:cNvPr id="12" name="Titre 5"/>
          <p:cNvSpPr txBox="1">
            <a:spLocks/>
          </p:cNvSpPr>
          <p:nvPr/>
        </p:nvSpPr>
        <p:spPr>
          <a:xfrm>
            <a:off x="10588636" y="3602691"/>
            <a:ext cx="1388012" cy="48305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rgbClr val="166A92"/>
                </a:solidFill>
                <a:latin typeface="+mj-lt"/>
                <a:ea typeface="+mj-ea"/>
                <a:cs typeface="+mj-cs"/>
              </a:defRPr>
            </a:lvl1pPr>
          </a:lstStyle>
          <a:p>
            <a:r>
              <a:rPr lang="fr-FR" sz="1600" i="1"/>
              <a:t>Crédits photo: Cedre</a:t>
            </a:r>
            <a:endParaRPr lang="fr-FR" sz="1600" dirty="0"/>
          </a:p>
        </p:txBody>
      </p:sp>
      <p:sp>
        <p:nvSpPr>
          <p:cNvPr id="13" name="Titre 5"/>
          <p:cNvSpPr txBox="1">
            <a:spLocks/>
          </p:cNvSpPr>
          <p:nvPr/>
        </p:nvSpPr>
        <p:spPr>
          <a:xfrm>
            <a:off x="3581400" y="5901092"/>
            <a:ext cx="1655336" cy="48305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rgbClr val="166A92"/>
                </a:solidFill>
                <a:latin typeface="+mj-lt"/>
                <a:ea typeface="+mj-ea"/>
                <a:cs typeface="+mj-cs"/>
              </a:defRPr>
            </a:lvl1pPr>
          </a:lstStyle>
          <a:p>
            <a:r>
              <a:rPr lang="fr-FR" sz="1600" i="1"/>
              <a:t>Crédits photo: Marine Nationale</a:t>
            </a:r>
            <a:endParaRPr lang="fr-FR" sz="1600" dirty="0"/>
          </a:p>
        </p:txBody>
      </p:sp>
      <p:pic>
        <p:nvPicPr>
          <p:cNvPr id="14" name="Picture 13">
            <a:extLst>
              <a:ext uri="{FF2B5EF4-FFF2-40B4-BE49-F238E27FC236}">
                <a16:creationId xmlns:a16="http://schemas.microsoft.com/office/drawing/2014/main" id="{53A526CE-8433-0747-B3C1-7B33175454B5}"/>
              </a:ext>
            </a:extLst>
          </p:cNvPr>
          <p:cNvPicPr>
            <a:picLocks noChangeAspect="1"/>
          </p:cNvPicPr>
          <p:nvPr/>
        </p:nvPicPr>
        <p:blipFill rotWithShape="1">
          <a:blip r:embed="rId6"/>
          <a:srcRect l="75489" t="67114" b="-1"/>
          <a:stretch/>
        </p:blipFill>
        <p:spPr>
          <a:xfrm>
            <a:off x="7178932" y="3666174"/>
            <a:ext cx="3026429" cy="2872737"/>
          </a:xfrm>
          <a:prstGeom prst="triangle">
            <a:avLst>
              <a:gd name="adj" fmla="val 49175"/>
            </a:avLst>
          </a:prstGeom>
        </p:spPr>
      </p:pic>
      <p:pic>
        <p:nvPicPr>
          <p:cNvPr id="15" name="Picture 14">
            <a:extLst>
              <a:ext uri="{FF2B5EF4-FFF2-40B4-BE49-F238E27FC236}">
                <a16:creationId xmlns:a16="http://schemas.microsoft.com/office/drawing/2014/main" id="{C49DC973-91DF-F34A-A69B-7515DA2AF3E9}"/>
              </a:ext>
            </a:extLst>
          </p:cNvPr>
          <p:cNvPicPr>
            <a:picLocks noChangeAspect="1"/>
          </p:cNvPicPr>
          <p:nvPr/>
        </p:nvPicPr>
        <p:blipFill rotWithShape="1">
          <a:blip r:embed="rId6"/>
          <a:srcRect l="94074" t="68095" r="1108" b="19482"/>
          <a:stretch/>
        </p:blipFill>
        <p:spPr>
          <a:xfrm>
            <a:off x="9483704" y="4011799"/>
            <a:ext cx="466998" cy="851989"/>
          </a:xfrm>
          <a:prstGeom prst="rect">
            <a:avLst/>
          </a:prstGeom>
        </p:spPr>
      </p:pic>
      <p:sp>
        <p:nvSpPr>
          <p:cNvPr id="16" name="TextBox 15">
            <a:extLst>
              <a:ext uri="{FF2B5EF4-FFF2-40B4-BE49-F238E27FC236}">
                <a16:creationId xmlns:a16="http://schemas.microsoft.com/office/drawing/2014/main" id="{B6FD4A65-8245-A447-93E6-8C36C916D9EB}"/>
              </a:ext>
            </a:extLst>
          </p:cNvPr>
          <p:cNvSpPr txBox="1"/>
          <p:nvPr/>
        </p:nvSpPr>
        <p:spPr>
          <a:xfrm>
            <a:off x="9717203" y="4975828"/>
            <a:ext cx="2284297" cy="954107"/>
          </a:xfrm>
          <a:prstGeom prst="rect">
            <a:avLst/>
          </a:prstGeom>
          <a:noFill/>
        </p:spPr>
        <p:txBody>
          <a:bodyPr wrap="square" rtlCol="0">
            <a:spAutoFit/>
          </a:bodyPr>
          <a:lstStyle/>
          <a:p>
            <a:r>
              <a:rPr lang="fr-FR" sz="1400" dirty="0">
                <a:solidFill>
                  <a:srgbClr val="166A92"/>
                </a:solidFill>
              </a:rPr>
              <a:t>L’intégralité du </a:t>
            </a:r>
            <a:r>
              <a:rPr lang="fr-FR" sz="1400" i="1" dirty="0">
                <a:solidFill>
                  <a:srgbClr val="166A92"/>
                </a:solidFill>
              </a:rPr>
              <a:t>Rapport sur l’Etat de l’Environnement en Méditerranée:</a:t>
            </a:r>
            <a:r>
              <a:rPr lang="fr-FR" sz="1400" dirty="0">
                <a:solidFill>
                  <a:srgbClr val="166A92"/>
                </a:solidFill>
              </a:rPr>
              <a:t> </a:t>
            </a:r>
            <a:r>
              <a:rPr lang="fr-FR" sz="1400" dirty="0">
                <a:hlinkClick r:id="rId7"/>
              </a:rPr>
              <a:t>https://planbleu.org/soed/</a:t>
            </a:r>
            <a:r>
              <a:rPr lang="fr-FR" sz="1400" dirty="0"/>
              <a:t> </a:t>
            </a:r>
            <a:endParaRPr lang="fr-FR" dirty="0"/>
          </a:p>
        </p:txBody>
      </p:sp>
    </p:spTree>
    <p:extLst>
      <p:ext uri="{BB962C8B-B14F-4D97-AF65-F5344CB8AC3E}">
        <p14:creationId xmlns:p14="http://schemas.microsoft.com/office/powerpoint/2010/main" val="188831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40082912-0EC6-479A-9668-51E39A977B4C}" type="datetime1">
              <a:rPr lang="fr-FR" smtClean="0"/>
              <a:t>10/11/2020</a:t>
            </a:fld>
            <a:endParaRPr lang="fr-FR"/>
          </a:p>
        </p:txBody>
      </p:sp>
      <p:sp>
        <p:nvSpPr>
          <p:cNvPr id="3" name="Espace réservé du pied de page 2"/>
          <p:cNvSpPr>
            <a:spLocks noGrp="1"/>
          </p:cNvSpPr>
          <p:nvPr>
            <p:ph type="ftr" sz="quarter" idx="11"/>
          </p:nvPr>
        </p:nvSpPr>
        <p:spPr/>
        <p:txBody>
          <a:bodyPr/>
          <a:lstStyle/>
          <a:p>
            <a:r>
              <a:rPr lang="fr-FR" smtClean="0"/>
              <a:t>WP2 – Beneficiary </a:t>
            </a:r>
            <a:endParaRPr lang="fr-FR"/>
          </a:p>
        </p:txBody>
      </p:sp>
      <p:sp>
        <p:nvSpPr>
          <p:cNvPr id="4" name="Espace réservé du numéro de diapositive 3"/>
          <p:cNvSpPr>
            <a:spLocks noGrp="1"/>
          </p:cNvSpPr>
          <p:nvPr>
            <p:ph type="sldNum" sz="quarter" idx="12"/>
          </p:nvPr>
        </p:nvSpPr>
        <p:spPr/>
        <p:txBody>
          <a:bodyPr/>
          <a:lstStyle/>
          <a:p>
            <a:fld id="{FF20CBA7-686B-4375-B326-2A4544B805D1}" type="slidenum">
              <a:rPr lang="fr-FR" smtClean="0"/>
              <a:t>3</a:t>
            </a:fld>
            <a:endParaRPr lang="fr-FR"/>
          </a:p>
        </p:txBody>
      </p:sp>
      <p:sp>
        <p:nvSpPr>
          <p:cNvPr id="9" name="Rectangle 8"/>
          <p:cNvSpPr/>
          <p:nvPr/>
        </p:nvSpPr>
        <p:spPr>
          <a:xfrm>
            <a:off x="1030846" y="2227902"/>
            <a:ext cx="10130307" cy="1815882"/>
          </a:xfrm>
          <a:prstGeom prst="rect">
            <a:avLst/>
          </a:prstGeom>
        </p:spPr>
        <p:txBody>
          <a:bodyPr wrap="square">
            <a:spAutoFit/>
          </a:bodyPr>
          <a:lstStyle/>
          <a:p>
            <a:pPr algn="ctr"/>
            <a:r>
              <a:rPr lang="fr-FR" sz="2800" dirty="0">
                <a:solidFill>
                  <a:schemeClr val="tx1">
                    <a:lumMod val="75000"/>
                    <a:lumOff val="25000"/>
                  </a:schemeClr>
                </a:solidFill>
              </a:rPr>
              <a:t>Renforcer la coopération en Méditerranée occidentale en matière de </a:t>
            </a:r>
            <a:r>
              <a:rPr lang="fr-FR" sz="2800" b="1" dirty="0">
                <a:solidFill>
                  <a:srgbClr val="ED7536"/>
                </a:solidFill>
              </a:rPr>
              <a:t>préparation et de lutte contre la pollution marine </a:t>
            </a:r>
            <a:r>
              <a:rPr lang="fr-FR" sz="2800" dirty="0">
                <a:solidFill>
                  <a:srgbClr val="ED7536"/>
                </a:solidFill>
              </a:rPr>
              <a:t>par</a:t>
            </a:r>
            <a:r>
              <a:rPr lang="fr-FR" sz="2800" b="1" dirty="0">
                <a:solidFill>
                  <a:srgbClr val="ED7536"/>
                </a:solidFill>
              </a:rPr>
              <a:t> hydrocarbures et substances nocives et potentiellement dangereuses (SNPD-HNS) </a:t>
            </a:r>
            <a:endParaRPr lang="fr-FR" sz="2800" dirty="0">
              <a:solidFill>
                <a:srgbClr val="ED7536"/>
              </a:solidFill>
            </a:endParaRPr>
          </a:p>
        </p:txBody>
      </p:sp>
      <p:pic>
        <p:nvPicPr>
          <p:cNvPr id="10" name="Image 9"/>
          <p:cNvPicPr>
            <a:picLocks noChangeAspect="1"/>
          </p:cNvPicPr>
          <p:nvPr/>
        </p:nvPicPr>
        <p:blipFill rotWithShape="1">
          <a:blip r:embed="rId3">
            <a:extLst>
              <a:ext uri="{28A0092B-C50C-407E-A947-70E740481C1C}">
                <a14:useLocalDpi xmlns:a14="http://schemas.microsoft.com/office/drawing/2010/main" val="0"/>
              </a:ext>
            </a:extLst>
          </a:blip>
          <a:srcRect b="6682"/>
          <a:stretch/>
        </p:blipFill>
        <p:spPr>
          <a:xfrm>
            <a:off x="-1" y="4174331"/>
            <a:ext cx="12192000" cy="2677690"/>
          </a:xfrm>
          <a:prstGeom prst="rect">
            <a:avLst/>
          </a:prstGeom>
        </p:spPr>
      </p:pic>
      <p:sp>
        <p:nvSpPr>
          <p:cNvPr id="12" name="ZoneTexte 11"/>
          <p:cNvSpPr txBox="1"/>
          <p:nvPr/>
        </p:nvSpPr>
        <p:spPr>
          <a:xfrm>
            <a:off x="10125709" y="6513467"/>
            <a:ext cx="1866217" cy="338554"/>
          </a:xfrm>
          <a:prstGeom prst="rect">
            <a:avLst/>
          </a:prstGeom>
          <a:noFill/>
        </p:spPr>
        <p:txBody>
          <a:bodyPr wrap="none" rtlCol="0">
            <a:spAutoFit/>
          </a:bodyPr>
          <a:lstStyle/>
          <a:p>
            <a:r>
              <a:rPr lang="fr-FR" sz="1600" dirty="0">
                <a:solidFill>
                  <a:schemeClr val="bg1"/>
                </a:solidFill>
              </a:rPr>
              <a:t>© </a:t>
            </a:r>
            <a:r>
              <a:rPr lang="fr-FR" sz="1600" i="1" dirty="0">
                <a:solidFill>
                  <a:schemeClr val="bg1"/>
                </a:solidFill>
              </a:rPr>
              <a:t>Marine Nationale</a:t>
            </a:r>
          </a:p>
        </p:txBody>
      </p:sp>
    </p:spTree>
    <p:extLst>
      <p:ext uri="{BB962C8B-B14F-4D97-AF65-F5344CB8AC3E}">
        <p14:creationId xmlns:p14="http://schemas.microsoft.com/office/powerpoint/2010/main" val="693593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cstate="print">
            <a:extLst>
              <a:ext uri="{28A0092B-C50C-407E-A947-70E740481C1C}">
                <a14:useLocalDpi xmlns:a14="http://schemas.microsoft.com/office/drawing/2010/main" val="0"/>
              </a:ext>
            </a:extLst>
          </a:blip>
          <a:srcRect l="18262" t="3333" r="8105" b="27180"/>
          <a:stretch/>
        </p:blipFill>
        <p:spPr>
          <a:xfrm rot="16200000">
            <a:off x="5837018" y="310419"/>
            <a:ext cx="5334953" cy="7122031"/>
          </a:xfrm>
          <a:prstGeom prst="snip1Rect">
            <a:avLst>
              <a:gd name="adj" fmla="val 21220"/>
            </a:avLst>
          </a:prstGeom>
        </p:spPr>
      </p:pic>
      <p:sp>
        <p:nvSpPr>
          <p:cNvPr id="3" name="Titre 2"/>
          <p:cNvSpPr>
            <a:spLocks noGrp="1"/>
          </p:cNvSpPr>
          <p:nvPr>
            <p:ph type="title"/>
          </p:nvPr>
        </p:nvSpPr>
        <p:spPr>
          <a:xfrm>
            <a:off x="6865034" y="310745"/>
            <a:ext cx="4442616" cy="1197943"/>
          </a:xfrm>
        </p:spPr>
        <p:txBody>
          <a:bodyPr>
            <a:normAutofit/>
          </a:bodyPr>
          <a:lstStyle/>
          <a:p>
            <a:r>
              <a:rPr lang="fr-FR" dirty="0"/>
              <a:t>Le Consortium</a:t>
            </a:r>
          </a:p>
        </p:txBody>
      </p:sp>
      <p:sp>
        <p:nvSpPr>
          <p:cNvPr id="5" name="Espace réservé de la date 4"/>
          <p:cNvSpPr>
            <a:spLocks noGrp="1"/>
          </p:cNvSpPr>
          <p:nvPr>
            <p:ph type="dt" sz="half" idx="10"/>
          </p:nvPr>
        </p:nvSpPr>
        <p:spPr/>
        <p:txBody>
          <a:bodyPr/>
          <a:lstStyle/>
          <a:p>
            <a:fld id="{FAFAA293-B2A5-44BF-BC06-68ECB874CE62}" type="datetime1">
              <a:rPr lang="fr-FR" smtClean="0"/>
              <a:t>10/11/2020</a:t>
            </a:fld>
            <a:endParaRPr lang="fr-FR" dirty="0"/>
          </a:p>
        </p:txBody>
      </p:sp>
      <p:sp>
        <p:nvSpPr>
          <p:cNvPr id="6" name="Espace réservé du pied de page 5"/>
          <p:cNvSpPr>
            <a:spLocks noGrp="1"/>
          </p:cNvSpPr>
          <p:nvPr>
            <p:ph type="ftr" sz="quarter" idx="11"/>
          </p:nvPr>
        </p:nvSpPr>
        <p:spPr/>
        <p:txBody>
          <a:bodyPr/>
          <a:lstStyle/>
          <a:p>
            <a:r>
              <a:rPr lang="fr-FR" smtClean="0"/>
              <a:t>WP2 – Beneficiary </a:t>
            </a:r>
            <a:endParaRPr lang="fr-FR" dirty="0"/>
          </a:p>
        </p:txBody>
      </p:sp>
      <p:sp>
        <p:nvSpPr>
          <p:cNvPr id="7" name="Espace réservé du numéro de diapositive 6"/>
          <p:cNvSpPr>
            <a:spLocks noGrp="1"/>
          </p:cNvSpPr>
          <p:nvPr>
            <p:ph type="sldNum" sz="quarter" idx="12"/>
          </p:nvPr>
        </p:nvSpPr>
        <p:spPr/>
        <p:txBody>
          <a:bodyPr/>
          <a:lstStyle/>
          <a:p>
            <a:fld id="{FF20CBA7-686B-4375-B326-2A4544B805D1}" type="slidenum">
              <a:rPr lang="fr-FR" smtClean="0"/>
              <a:t>4</a:t>
            </a:fld>
            <a:endParaRPr lang="fr-FR"/>
          </a:p>
        </p:txBody>
      </p:sp>
      <p:sp>
        <p:nvSpPr>
          <p:cNvPr id="8" name="Espace réservé du contenu 1"/>
          <p:cNvSpPr>
            <a:spLocks noGrp="1"/>
          </p:cNvSpPr>
          <p:nvPr>
            <p:ph idx="1"/>
          </p:nvPr>
        </p:nvSpPr>
        <p:spPr>
          <a:xfrm>
            <a:off x="592025" y="2214465"/>
            <a:ext cx="4694350" cy="3951625"/>
          </a:xfrm>
        </p:spPr>
        <p:txBody>
          <a:bodyPr>
            <a:normAutofit/>
          </a:bodyPr>
          <a:lstStyle/>
          <a:p>
            <a:pPr marL="0" indent="0">
              <a:buNone/>
            </a:pPr>
            <a:r>
              <a:rPr lang="en-GB" b="1" dirty="0">
                <a:solidFill>
                  <a:schemeClr val="tx1">
                    <a:lumMod val="65000"/>
                    <a:lumOff val="35000"/>
                  </a:schemeClr>
                </a:solidFill>
              </a:rPr>
              <a:t>Budget </a:t>
            </a:r>
            <a:r>
              <a:rPr lang="en-GB" b="1" dirty="0" err="1">
                <a:solidFill>
                  <a:schemeClr val="tx1">
                    <a:lumMod val="65000"/>
                    <a:lumOff val="35000"/>
                  </a:schemeClr>
                </a:solidFill>
              </a:rPr>
              <a:t>estimé</a:t>
            </a:r>
            <a:r>
              <a:rPr lang="en-GB" b="1" dirty="0">
                <a:solidFill>
                  <a:schemeClr val="tx1">
                    <a:lumMod val="65000"/>
                    <a:lumOff val="35000"/>
                  </a:schemeClr>
                </a:solidFill>
              </a:rPr>
              <a:t>: </a:t>
            </a:r>
            <a:r>
              <a:rPr lang="en-GB" dirty="0">
                <a:solidFill>
                  <a:schemeClr val="tx1">
                    <a:lumMod val="65000"/>
                    <a:lumOff val="35000"/>
                  </a:schemeClr>
                </a:solidFill>
              </a:rPr>
              <a:t> 868 416,39 euros</a:t>
            </a:r>
          </a:p>
          <a:p>
            <a:pPr marL="0" indent="0">
              <a:buNone/>
            </a:pPr>
            <a:r>
              <a:rPr lang="en-GB" b="1" dirty="0" err="1">
                <a:solidFill>
                  <a:schemeClr val="tx1">
                    <a:lumMod val="65000"/>
                    <a:lumOff val="35000"/>
                  </a:schemeClr>
                </a:solidFill>
              </a:rPr>
              <a:t>Financement</a:t>
            </a:r>
            <a:r>
              <a:rPr lang="en-GB" b="1" dirty="0">
                <a:solidFill>
                  <a:schemeClr val="tx1">
                    <a:lumMod val="65000"/>
                    <a:lumOff val="35000"/>
                  </a:schemeClr>
                </a:solidFill>
              </a:rPr>
              <a:t>:</a:t>
            </a:r>
            <a:r>
              <a:rPr lang="en-GB" dirty="0">
                <a:solidFill>
                  <a:schemeClr val="tx1">
                    <a:lumMod val="65000"/>
                    <a:lumOff val="35000"/>
                  </a:schemeClr>
                </a:solidFill>
              </a:rPr>
              <a:t> DG ECHO – </a:t>
            </a:r>
            <a:r>
              <a:rPr lang="en-GB" dirty="0" err="1">
                <a:solidFill>
                  <a:schemeClr val="tx1">
                    <a:lumMod val="65000"/>
                    <a:lumOff val="35000"/>
                  </a:schemeClr>
                </a:solidFill>
              </a:rPr>
              <a:t>Mécanisme</a:t>
            </a:r>
            <a:r>
              <a:rPr lang="en-GB" dirty="0">
                <a:solidFill>
                  <a:schemeClr val="tx1">
                    <a:lumMod val="65000"/>
                    <a:lumOff val="35000"/>
                  </a:schemeClr>
                </a:solidFill>
              </a:rPr>
              <a:t> de Protection </a:t>
            </a:r>
            <a:r>
              <a:rPr lang="en-GB" dirty="0" err="1">
                <a:solidFill>
                  <a:schemeClr val="tx1">
                    <a:lumMod val="65000"/>
                    <a:lumOff val="35000"/>
                  </a:schemeClr>
                </a:solidFill>
              </a:rPr>
              <a:t>Civile</a:t>
            </a:r>
            <a:r>
              <a:rPr lang="en-GB" dirty="0">
                <a:solidFill>
                  <a:schemeClr val="tx1">
                    <a:lumMod val="65000"/>
                    <a:lumOff val="35000"/>
                  </a:schemeClr>
                </a:solidFill>
              </a:rPr>
              <a:t> de </a:t>
            </a:r>
            <a:r>
              <a:rPr lang="en-GB" dirty="0" err="1">
                <a:solidFill>
                  <a:schemeClr val="tx1">
                    <a:lumMod val="65000"/>
                    <a:lumOff val="35000"/>
                  </a:schemeClr>
                </a:solidFill>
              </a:rPr>
              <a:t>l’Union</a:t>
            </a:r>
            <a:r>
              <a:rPr lang="en-GB" dirty="0">
                <a:solidFill>
                  <a:schemeClr val="tx1">
                    <a:lumMod val="65000"/>
                    <a:lumOff val="35000"/>
                  </a:schemeClr>
                </a:solidFill>
              </a:rPr>
              <a:t> </a:t>
            </a:r>
            <a:r>
              <a:rPr lang="en-GB" dirty="0" err="1">
                <a:solidFill>
                  <a:schemeClr val="tx1">
                    <a:lumMod val="65000"/>
                    <a:lumOff val="35000"/>
                  </a:schemeClr>
                </a:solidFill>
              </a:rPr>
              <a:t>européenne</a:t>
            </a:r>
            <a:endParaRPr lang="en-GB" dirty="0">
              <a:solidFill>
                <a:schemeClr val="tx1">
                  <a:lumMod val="65000"/>
                  <a:lumOff val="35000"/>
                </a:schemeClr>
              </a:solidFill>
            </a:endParaRPr>
          </a:p>
          <a:p>
            <a:pPr marL="0" indent="0">
              <a:buNone/>
            </a:pPr>
            <a:r>
              <a:rPr lang="en-GB" dirty="0" err="1">
                <a:solidFill>
                  <a:schemeClr val="tx1">
                    <a:lumMod val="65000"/>
                    <a:lumOff val="35000"/>
                  </a:schemeClr>
                </a:solidFill>
              </a:rPr>
              <a:t>Depuis</a:t>
            </a:r>
            <a:r>
              <a:rPr lang="en-GB" dirty="0">
                <a:solidFill>
                  <a:schemeClr val="tx1">
                    <a:lumMod val="65000"/>
                    <a:lumOff val="35000"/>
                  </a:schemeClr>
                </a:solidFill>
              </a:rPr>
              <a:t> </a:t>
            </a:r>
            <a:r>
              <a:rPr lang="en-GB" b="1" dirty="0" err="1">
                <a:solidFill>
                  <a:schemeClr val="tx1">
                    <a:lumMod val="65000"/>
                    <a:lumOff val="35000"/>
                  </a:schemeClr>
                </a:solidFill>
              </a:rPr>
              <a:t>janvier</a:t>
            </a:r>
            <a:r>
              <a:rPr lang="en-GB" b="1" dirty="0">
                <a:solidFill>
                  <a:schemeClr val="tx1">
                    <a:lumMod val="65000"/>
                    <a:lumOff val="35000"/>
                  </a:schemeClr>
                </a:solidFill>
              </a:rPr>
              <a:t> 2019</a:t>
            </a:r>
          </a:p>
        </p:txBody>
      </p:sp>
    </p:spTree>
    <p:extLst>
      <p:ext uri="{BB962C8B-B14F-4D97-AF65-F5344CB8AC3E}">
        <p14:creationId xmlns:p14="http://schemas.microsoft.com/office/powerpoint/2010/main" val="2556733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Diagramme 15"/>
          <p:cNvGraphicFramePr/>
          <p:nvPr>
            <p:extLst>
              <p:ext uri="{D42A27DB-BD31-4B8C-83A1-F6EECF244321}">
                <p14:modId xmlns:p14="http://schemas.microsoft.com/office/powerpoint/2010/main" val="4125317142"/>
              </p:ext>
            </p:extLst>
          </p:nvPr>
        </p:nvGraphicFramePr>
        <p:xfrm>
          <a:off x="838200" y="2073906"/>
          <a:ext cx="1031202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Espace réservé de la date 1"/>
          <p:cNvSpPr>
            <a:spLocks noGrp="1"/>
          </p:cNvSpPr>
          <p:nvPr>
            <p:ph type="dt" sz="half" idx="10"/>
          </p:nvPr>
        </p:nvSpPr>
        <p:spPr/>
        <p:txBody>
          <a:bodyPr/>
          <a:lstStyle/>
          <a:p>
            <a:fld id="{061C8948-6C09-46D2-95A1-09D76AAB9446}" type="datetime1">
              <a:rPr lang="fr-FR" smtClean="0"/>
              <a:t>10/11/2020</a:t>
            </a:fld>
            <a:endParaRPr lang="fr-FR"/>
          </a:p>
        </p:txBody>
      </p:sp>
      <p:sp>
        <p:nvSpPr>
          <p:cNvPr id="3" name="Espace réservé du pied de page 2"/>
          <p:cNvSpPr>
            <a:spLocks noGrp="1"/>
          </p:cNvSpPr>
          <p:nvPr>
            <p:ph type="ftr" sz="quarter" idx="11"/>
          </p:nvPr>
        </p:nvSpPr>
        <p:spPr/>
        <p:txBody>
          <a:bodyPr/>
          <a:lstStyle/>
          <a:p>
            <a:r>
              <a:rPr lang="fr-FR" smtClean="0"/>
              <a:t>WP2 – Beneficiary </a:t>
            </a:r>
            <a:endParaRPr lang="fr-FR"/>
          </a:p>
        </p:txBody>
      </p:sp>
      <p:sp>
        <p:nvSpPr>
          <p:cNvPr id="4" name="Espace réservé du numéro de diapositive 3"/>
          <p:cNvSpPr>
            <a:spLocks noGrp="1"/>
          </p:cNvSpPr>
          <p:nvPr>
            <p:ph type="sldNum" sz="quarter" idx="12"/>
          </p:nvPr>
        </p:nvSpPr>
        <p:spPr/>
        <p:txBody>
          <a:bodyPr/>
          <a:lstStyle/>
          <a:p>
            <a:fld id="{FF20CBA7-686B-4375-B326-2A4544B805D1}" type="slidenum">
              <a:rPr lang="fr-FR" smtClean="0"/>
              <a:t>5</a:t>
            </a:fld>
            <a:endParaRPr lang="fr-FR"/>
          </a:p>
        </p:txBody>
      </p:sp>
      <p:sp>
        <p:nvSpPr>
          <p:cNvPr id="10" name="Titre 2"/>
          <p:cNvSpPr>
            <a:spLocks noGrp="1"/>
          </p:cNvSpPr>
          <p:nvPr>
            <p:ph type="title"/>
          </p:nvPr>
        </p:nvSpPr>
        <p:spPr>
          <a:xfrm>
            <a:off x="6096000" y="703835"/>
            <a:ext cx="4442616" cy="1197943"/>
          </a:xfrm>
        </p:spPr>
        <p:txBody>
          <a:bodyPr>
            <a:normAutofit fontScale="90000"/>
          </a:bodyPr>
          <a:lstStyle/>
          <a:p>
            <a:r>
              <a:rPr lang="fr-FR" dirty="0"/>
              <a:t>Objectifs spécifiques</a:t>
            </a:r>
          </a:p>
        </p:txBody>
      </p:sp>
    </p:spTree>
    <p:extLst>
      <p:ext uri="{BB962C8B-B14F-4D97-AF65-F5344CB8AC3E}">
        <p14:creationId xmlns:p14="http://schemas.microsoft.com/office/powerpoint/2010/main" val="2547710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a:stretch>
            <a:fillRect/>
          </a:stretch>
        </p:blipFill>
        <p:spPr>
          <a:xfrm rot="21108371">
            <a:off x="1949456" y="2433792"/>
            <a:ext cx="4178284" cy="3643405"/>
          </a:xfrm>
          <a:prstGeom prst="rect">
            <a:avLst/>
          </a:prstGeom>
        </p:spPr>
      </p:pic>
      <p:pic>
        <p:nvPicPr>
          <p:cNvPr id="5" name="Image 4"/>
          <p:cNvPicPr>
            <a:picLocks noChangeAspect="1"/>
          </p:cNvPicPr>
          <p:nvPr/>
        </p:nvPicPr>
        <p:blipFill>
          <a:blip r:embed="rId4"/>
          <a:stretch>
            <a:fillRect/>
          </a:stretch>
        </p:blipFill>
        <p:spPr>
          <a:xfrm rot="814680">
            <a:off x="9162645" y="1165424"/>
            <a:ext cx="2460264" cy="3488606"/>
          </a:xfrm>
          <a:prstGeom prst="rect">
            <a:avLst/>
          </a:prstGeom>
          <a:ln>
            <a:solidFill>
              <a:schemeClr val="accent2"/>
            </a:solidFill>
          </a:ln>
        </p:spPr>
      </p:pic>
      <p:graphicFrame>
        <p:nvGraphicFramePr>
          <p:cNvPr id="16" name="Diagramme 15"/>
          <p:cNvGraphicFramePr/>
          <p:nvPr>
            <p:extLst>
              <p:ext uri="{D42A27DB-BD31-4B8C-83A1-F6EECF244321}">
                <p14:modId xmlns:p14="http://schemas.microsoft.com/office/powerpoint/2010/main" val="2283226710"/>
              </p:ext>
            </p:extLst>
          </p:nvPr>
        </p:nvGraphicFramePr>
        <p:xfrm>
          <a:off x="838199" y="1616706"/>
          <a:ext cx="10312021"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Espace réservé de la date 1"/>
          <p:cNvSpPr>
            <a:spLocks noGrp="1"/>
          </p:cNvSpPr>
          <p:nvPr>
            <p:ph type="dt" sz="half" idx="10"/>
          </p:nvPr>
        </p:nvSpPr>
        <p:spPr/>
        <p:txBody>
          <a:bodyPr/>
          <a:lstStyle/>
          <a:p>
            <a:fld id="{4B3239CA-54DF-40BA-841F-1DB5D670898C}" type="datetime1">
              <a:rPr lang="fr-FR" smtClean="0"/>
              <a:t>10/11/2020</a:t>
            </a:fld>
            <a:endParaRPr lang="fr-FR"/>
          </a:p>
        </p:txBody>
      </p:sp>
      <p:sp>
        <p:nvSpPr>
          <p:cNvPr id="3" name="Espace réservé du pied de page 2"/>
          <p:cNvSpPr>
            <a:spLocks noGrp="1"/>
          </p:cNvSpPr>
          <p:nvPr>
            <p:ph type="ftr" sz="quarter" idx="11"/>
          </p:nvPr>
        </p:nvSpPr>
        <p:spPr/>
        <p:txBody>
          <a:bodyPr/>
          <a:lstStyle/>
          <a:p>
            <a:r>
              <a:rPr lang="fr-FR" smtClean="0"/>
              <a:t>WP2 – Beneficiary </a:t>
            </a:r>
            <a:endParaRPr lang="fr-FR" dirty="0"/>
          </a:p>
        </p:txBody>
      </p:sp>
      <p:sp>
        <p:nvSpPr>
          <p:cNvPr id="4" name="Espace réservé du numéro de diapositive 3"/>
          <p:cNvSpPr>
            <a:spLocks noGrp="1"/>
          </p:cNvSpPr>
          <p:nvPr>
            <p:ph type="sldNum" sz="quarter" idx="12"/>
          </p:nvPr>
        </p:nvSpPr>
        <p:spPr/>
        <p:txBody>
          <a:bodyPr/>
          <a:lstStyle/>
          <a:p>
            <a:fld id="{FF20CBA7-686B-4375-B326-2A4544B805D1}" type="slidenum">
              <a:rPr lang="fr-FR" smtClean="0"/>
              <a:t>6</a:t>
            </a:fld>
            <a:endParaRPr lang="fr-FR"/>
          </a:p>
        </p:txBody>
      </p:sp>
      <p:pic>
        <p:nvPicPr>
          <p:cNvPr id="15" name="Picture 5" descr="MIDSIS TROCS (French).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30909" y="5584813"/>
            <a:ext cx="7619311" cy="495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150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37933">
            <a:off x="10357241" y="2903626"/>
            <a:ext cx="1272344" cy="1723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re 3"/>
          <p:cNvSpPr>
            <a:spLocks noGrp="1"/>
          </p:cNvSpPr>
          <p:nvPr>
            <p:ph type="title"/>
          </p:nvPr>
        </p:nvSpPr>
        <p:spPr>
          <a:xfrm>
            <a:off x="3765228" y="899594"/>
            <a:ext cx="7572424" cy="1143001"/>
          </a:xfrm>
        </p:spPr>
        <p:txBody>
          <a:bodyPr>
            <a:noAutofit/>
          </a:bodyPr>
          <a:lstStyle/>
          <a:p>
            <a:pPr lvl="0"/>
            <a:r>
              <a:rPr lang="fr-FR" sz="3600" dirty="0">
                <a:solidFill>
                  <a:schemeClr val="tx1">
                    <a:lumMod val="75000"/>
                    <a:lumOff val="25000"/>
                  </a:schemeClr>
                </a:solidFill>
              </a:rPr>
              <a:t>L'évaluation des programmes nationaux de préparation à la lutte</a:t>
            </a:r>
          </a:p>
        </p:txBody>
      </p:sp>
      <p:sp>
        <p:nvSpPr>
          <p:cNvPr id="3" name="Espace réservé du pied de page 2"/>
          <p:cNvSpPr>
            <a:spLocks noGrp="1"/>
          </p:cNvSpPr>
          <p:nvPr>
            <p:ph type="ftr" sz="quarter" idx="11"/>
          </p:nvPr>
        </p:nvSpPr>
        <p:spPr>
          <a:xfrm>
            <a:off x="4655840" y="6381329"/>
            <a:ext cx="2895600" cy="365125"/>
          </a:xfrm>
        </p:spPr>
        <p:txBody>
          <a:bodyPr/>
          <a:lstStyle/>
          <a:p>
            <a:r>
              <a:rPr lang="fr-FR" smtClean="0"/>
              <a:t>WP2 – Beneficiary </a:t>
            </a:r>
            <a:endParaRPr lang="fr-FR" dirty="0"/>
          </a:p>
        </p:txBody>
      </p:sp>
      <p:graphicFrame>
        <p:nvGraphicFramePr>
          <p:cNvPr id="6" name="Content Placeholder 4">
            <a:extLst>
              <a:ext uri="{FF2B5EF4-FFF2-40B4-BE49-F238E27FC236}">
                <a16:creationId xmlns:a16="http://schemas.microsoft.com/office/drawing/2014/main" id="{C474F82B-8D52-C440-A795-888B62BA18F3}"/>
              </a:ext>
            </a:extLst>
          </p:cNvPr>
          <p:cNvGraphicFramePr>
            <a:graphicFrameLocks/>
          </p:cNvGraphicFramePr>
          <p:nvPr>
            <p:extLst>
              <p:ext uri="{D42A27DB-BD31-4B8C-83A1-F6EECF244321}">
                <p14:modId xmlns:p14="http://schemas.microsoft.com/office/powerpoint/2010/main" val="2685450557"/>
              </p:ext>
            </p:extLst>
          </p:nvPr>
        </p:nvGraphicFramePr>
        <p:xfrm>
          <a:off x="2271614" y="2051722"/>
          <a:ext cx="8721799" cy="43204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050"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57153" y="2230031"/>
            <a:ext cx="2400398" cy="3580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e Placeholder 1">
            <a:extLst>
              <a:ext uri="{FF2B5EF4-FFF2-40B4-BE49-F238E27FC236}">
                <a16:creationId xmlns:a16="http://schemas.microsoft.com/office/drawing/2014/main" id="{0D611EEF-2EC5-A84A-8097-D101D0BF384F}"/>
              </a:ext>
            </a:extLst>
          </p:cNvPr>
          <p:cNvSpPr>
            <a:spLocks noGrp="1"/>
          </p:cNvSpPr>
          <p:nvPr>
            <p:ph type="dt" sz="half" idx="10"/>
          </p:nvPr>
        </p:nvSpPr>
        <p:spPr/>
        <p:txBody>
          <a:bodyPr/>
          <a:lstStyle/>
          <a:p>
            <a:fld id="{A7DD37A0-8596-4562-BFF6-219011E945EC}" type="datetime1">
              <a:rPr lang="fr-FR" smtClean="0"/>
              <a:t>10/11/2020</a:t>
            </a:fld>
            <a:endParaRPr lang="fr-FR"/>
          </a:p>
        </p:txBody>
      </p:sp>
      <p:sp>
        <p:nvSpPr>
          <p:cNvPr id="5" name="Slide Number Placeholder 4">
            <a:extLst>
              <a:ext uri="{FF2B5EF4-FFF2-40B4-BE49-F238E27FC236}">
                <a16:creationId xmlns:a16="http://schemas.microsoft.com/office/drawing/2014/main" id="{080958E6-9902-3B4C-AC32-472CBA9C8847}"/>
              </a:ext>
            </a:extLst>
          </p:cNvPr>
          <p:cNvSpPr>
            <a:spLocks noGrp="1"/>
          </p:cNvSpPr>
          <p:nvPr>
            <p:ph type="sldNum" sz="quarter" idx="12"/>
          </p:nvPr>
        </p:nvSpPr>
        <p:spPr/>
        <p:txBody>
          <a:bodyPr/>
          <a:lstStyle/>
          <a:p>
            <a:fld id="{FF20CBA7-686B-4375-B326-2A4544B805D1}" type="slidenum">
              <a:rPr lang="fr-FR" smtClean="0"/>
              <a:t>7</a:t>
            </a:fld>
            <a:endParaRPr lang="fr-FR"/>
          </a:p>
        </p:txBody>
      </p:sp>
    </p:spTree>
    <p:extLst>
      <p:ext uri="{BB962C8B-B14F-4D97-AF65-F5344CB8AC3E}">
        <p14:creationId xmlns:p14="http://schemas.microsoft.com/office/powerpoint/2010/main" val="2261825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7">
            <a:extLst>
              <a:ext uri="{FF2B5EF4-FFF2-40B4-BE49-F238E27FC236}">
                <a16:creationId xmlns:a16="http://schemas.microsoft.com/office/drawing/2014/main" id="{8FC9BE17-9A7B-462D-AE50-3D87773873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7B1D4F6-F537-CE4F-828D-35296A50670C}"/>
              </a:ext>
            </a:extLst>
          </p:cNvPr>
          <p:cNvPicPr>
            <a:picLocks noChangeAspect="1"/>
          </p:cNvPicPr>
          <p:nvPr/>
        </p:nvPicPr>
        <p:blipFill rotWithShape="1">
          <a:blip r:embed="rId3">
            <a:extLst>
              <a:ext uri="{28A0092B-C50C-407E-A947-70E740481C1C}">
                <a14:useLocalDpi xmlns:a14="http://schemas.microsoft.com/office/drawing/2010/main" val="0"/>
              </a:ext>
            </a:extLst>
          </a:blip>
          <a:srcRect l="13188" r="811" b="9090"/>
          <a:stretch/>
        </p:blipFill>
        <p:spPr>
          <a:xfrm flipH="1">
            <a:off x="1811652" y="0"/>
            <a:ext cx="10380347" cy="6857990"/>
          </a:xfrm>
          <a:prstGeom prst="rect">
            <a:avLst/>
          </a:prstGeom>
        </p:spPr>
      </p:pic>
      <p:sp>
        <p:nvSpPr>
          <p:cNvPr id="36" name="Rectangle 29">
            <a:extLst>
              <a:ext uri="{FF2B5EF4-FFF2-40B4-BE49-F238E27FC236}">
                <a16:creationId xmlns:a16="http://schemas.microsoft.com/office/drawing/2014/main" id="{3EBE8569-6AEC-4B8C-8D53-2DE337CDBA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re 3"/>
          <p:cNvSpPr>
            <a:spLocks noGrp="1"/>
          </p:cNvSpPr>
          <p:nvPr>
            <p:ph type="title"/>
          </p:nvPr>
        </p:nvSpPr>
        <p:spPr>
          <a:xfrm>
            <a:off x="371093" y="1069087"/>
            <a:ext cx="6586919" cy="1383537"/>
          </a:xfrm>
        </p:spPr>
        <p:txBody>
          <a:bodyPr vert="horz" lIns="91440" tIns="45720" rIns="91440" bIns="45720" rtlCol="0" anchor="b">
            <a:normAutofit/>
          </a:bodyPr>
          <a:lstStyle/>
          <a:p>
            <a:pPr lvl="0" algn="l"/>
            <a:r>
              <a:rPr lang="en-US" sz="2800"/>
              <a:t>Renforcement </a:t>
            </a:r>
            <a:br>
              <a:rPr lang="en-US" sz="2800"/>
            </a:br>
            <a:r>
              <a:rPr lang="en-US" sz="2800"/>
              <a:t>des synergies entre procédures d’urgence</a:t>
            </a:r>
            <a:endParaRPr lang="en-US" sz="2800" dirty="0"/>
          </a:p>
        </p:txBody>
      </p:sp>
      <p:sp>
        <p:nvSpPr>
          <p:cNvPr id="37" name="Rectangle 31">
            <a:extLst>
              <a:ext uri="{FF2B5EF4-FFF2-40B4-BE49-F238E27FC236}">
                <a16:creationId xmlns:a16="http://schemas.microsoft.com/office/drawing/2014/main" id="{55D4142C-5077-457F-A6AD-3FECFDB396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33">
            <a:extLst>
              <a:ext uri="{FF2B5EF4-FFF2-40B4-BE49-F238E27FC236}">
                <a16:creationId xmlns:a16="http://schemas.microsoft.com/office/drawing/2014/main" id="{7A5F0580-5EE9-419F-96EE-B6529EF6E7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ce réservé du pied de page 2"/>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smtClean="0">
                <a:solidFill>
                  <a:schemeClr val="tx1">
                    <a:lumMod val="50000"/>
                    <a:lumOff val="50000"/>
                  </a:schemeClr>
                </a:solidFill>
                <a:latin typeface="Calibri" panose="020F0502020204030204"/>
                <a:ea typeface="+mn-ea"/>
                <a:cs typeface="+mn-cs"/>
              </a:rPr>
              <a:t>WP2 – Beneficiary </a:t>
            </a:r>
            <a:endParaRPr lang="en-US" kern="1200" dirty="0">
              <a:solidFill>
                <a:schemeClr val="tx1">
                  <a:lumMod val="50000"/>
                  <a:lumOff val="50000"/>
                </a:schemeClr>
              </a:solidFill>
              <a:latin typeface="Calibri" panose="020F0502020204030204"/>
              <a:ea typeface="+mn-ea"/>
              <a:cs typeface="+mn-cs"/>
            </a:endParaRPr>
          </a:p>
        </p:txBody>
      </p:sp>
      <p:sp>
        <p:nvSpPr>
          <p:cNvPr id="2" name="AutoShape 2" descr="2017_MTLN_109_B_001_001.jpg">
            <a:extLst>
              <a:ext uri="{FF2B5EF4-FFF2-40B4-BE49-F238E27FC236}">
                <a16:creationId xmlns:a16="http://schemas.microsoft.com/office/drawing/2014/main" id="{84443AA0-52B2-FC4A-9FDB-130CA07685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4" descr="2017_MTLN_109_B_001_001.jpg">
            <a:extLst>
              <a:ext uri="{FF2B5EF4-FFF2-40B4-BE49-F238E27FC236}">
                <a16:creationId xmlns:a16="http://schemas.microsoft.com/office/drawing/2014/main" id="{330BF0A5-1758-6642-9A9D-8A86750269E6}"/>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graphicFrame>
        <p:nvGraphicFramePr>
          <p:cNvPr id="6" name="Content Placeholder 4">
            <a:extLst>
              <a:ext uri="{FF2B5EF4-FFF2-40B4-BE49-F238E27FC236}">
                <a16:creationId xmlns:a16="http://schemas.microsoft.com/office/drawing/2014/main" id="{C474F82B-8D52-C440-A795-888B62BA18F3}"/>
              </a:ext>
            </a:extLst>
          </p:cNvPr>
          <p:cNvGraphicFramePr>
            <a:graphicFrameLocks/>
          </p:cNvGraphicFramePr>
          <p:nvPr>
            <p:extLst>
              <p:ext uri="{D42A27DB-BD31-4B8C-83A1-F6EECF244321}">
                <p14:modId xmlns:p14="http://schemas.microsoft.com/office/powerpoint/2010/main" val="3702292"/>
              </p:ext>
            </p:extLst>
          </p:nvPr>
        </p:nvGraphicFramePr>
        <p:xfrm>
          <a:off x="-553263" y="2605025"/>
          <a:ext cx="7225525" cy="3614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Date Placeholder 8">
            <a:extLst>
              <a:ext uri="{FF2B5EF4-FFF2-40B4-BE49-F238E27FC236}">
                <a16:creationId xmlns:a16="http://schemas.microsoft.com/office/drawing/2014/main" id="{E334E36A-37F7-1946-9F8F-14C22E386D69}"/>
              </a:ext>
            </a:extLst>
          </p:cNvPr>
          <p:cNvSpPr>
            <a:spLocks noGrp="1"/>
          </p:cNvSpPr>
          <p:nvPr>
            <p:ph type="dt" sz="half" idx="10"/>
          </p:nvPr>
        </p:nvSpPr>
        <p:spPr>
          <a:xfrm>
            <a:off x="838200" y="6356350"/>
            <a:ext cx="2743200" cy="365125"/>
          </a:xfrm>
        </p:spPr>
        <p:txBody>
          <a:bodyPr/>
          <a:lstStyle/>
          <a:p>
            <a:fld id="{E688AAD0-D0C9-48FD-BB1E-34C0912E4DFA}" type="datetime1">
              <a:rPr lang="fr-FR" smtClean="0"/>
              <a:t>10/11/2020</a:t>
            </a:fld>
            <a:endParaRPr lang="fr-FR"/>
          </a:p>
        </p:txBody>
      </p:sp>
      <p:sp>
        <p:nvSpPr>
          <p:cNvPr id="10" name="Slide Number Placeholder 9">
            <a:extLst>
              <a:ext uri="{FF2B5EF4-FFF2-40B4-BE49-F238E27FC236}">
                <a16:creationId xmlns:a16="http://schemas.microsoft.com/office/drawing/2014/main" id="{A556E476-C015-2249-94D0-9B39BCA3A78F}"/>
              </a:ext>
            </a:extLst>
          </p:cNvPr>
          <p:cNvSpPr>
            <a:spLocks noGrp="1"/>
          </p:cNvSpPr>
          <p:nvPr>
            <p:ph type="sldNum" sz="quarter" idx="12"/>
          </p:nvPr>
        </p:nvSpPr>
        <p:spPr>
          <a:xfrm>
            <a:off x="8263165" y="6356349"/>
            <a:ext cx="2743200" cy="365125"/>
          </a:xfrm>
        </p:spPr>
        <p:txBody>
          <a:bodyPr/>
          <a:lstStyle/>
          <a:p>
            <a:fld id="{FF20CBA7-686B-4375-B326-2A4544B805D1}" type="slidenum">
              <a:rPr lang="fr-FR" smtClean="0"/>
              <a:t>8</a:t>
            </a:fld>
            <a:endParaRPr lang="fr-FR"/>
          </a:p>
        </p:txBody>
      </p:sp>
      <p:pic>
        <p:nvPicPr>
          <p:cNvPr id="29" name="Picture 2" descr="C:\Users\npadey\Desktop\Nouveau dossier (2)\LOGO_MOPoCo_v4_vecto.png">
            <a:extLst>
              <a:ext uri="{FF2B5EF4-FFF2-40B4-BE49-F238E27FC236}">
                <a16:creationId xmlns:a16="http://schemas.microsoft.com/office/drawing/2014/main" id="{6EBD5966-DE20-AB4F-9786-64E9A6472E1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14" y="304837"/>
            <a:ext cx="3208786" cy="109098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4">
            <a:extLst>
              <a:ext uri="{FF2B5EF4-FFF2-40B4-BE49-F238E27FC236}">
                <a16:creationId xmlns:a16="http://schemas.microsoft.com/office/drawing/2014/main" id="{CB786004-E620-7A40-9AC7-AFF29A47E53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11116130" y="6266502"/>
            <a:ext cx="682170" cy="45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3423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7409312-19FF-449B-AC28-70033B0F7A25}" type="datetime1">
              <a:rPr lang="fr-FR" smtClean="0"/>
              <a:t>10/11/2020</a:t>
            </a:fld>
            <a:endParaRPr lang="fr-FR" dirty="0"/>
          </a:p>
        </p:txBody>
      </p:sp>
      <p:sp>
        <p:nvSpPr>
          <p:cNvPr id="3" name="Espace réservé du pied de page 2"/>
          <p:cNvSpPr>
            <a:spLocks noGrp="1"/>
          </p:cNvSpPr>
          <p:nvPr>
            <p:ph type="ftr" sz="quarter" idx="11"/>
          </p:nvPr>
        </p:nvSpPr>
        <p:spPr/>
        <p:txBody>
          <a:bodyPr/>
          <a:lstStyle/>
          <a:p>
            <a:r>
              <a:rPr lang="fr-FR" smtClean="0"/>
              <a:t>WP2 – Beneficiary </a:t>
            </a:r>
            <a:endParaRPr lang="fr-FR"/>
          </a:p>
        </p:txBody>
      </p:sp>
      <p:sp>
        <p:nvSpPr>
          <p:cNvPr id="4" name="Espace réservé du numéro de diapositive 3"/>
          <p:cNvSpPr>
            <a:spLocks noGrp="1"/>
          </p:cNvSpPr>
          <p:nvPr>
            <p:ph type="sldNum" sz="quarter" idx="12"/>
          </p:nvPr>
        </p:nvSpPr>
        <p:spPr/>
        <p:txBody>
          <a:bodyPr/>
          <a:lstStyle/>
          <a:p>
            <a:fld id="{FF20CBA7-686B-4375-B326-2A4544B805D1}" type="slidenum">
              <a:rPr lang="fr-FR" smtClean="0"/>
              <a:t>9</a:t>
            </a:fld>
            <a:endParaRPr lang="fr-FR"/>
          </a:p>
        </p:txBody>
      </p:sp>
      <p:pic>
        <p:nvPicPr>
          <p:cNvPr id="7" name="Picture 2" descr="M:\7. EUROPE\PROJETS EUROPEENS\WestMOPoCo\WPs\WP2\Photos\Photo digue med.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271797" y="1147375"/>
            <a:ext cx="5763205" cy="432240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691" y="3940851"/>
            <a:ext cx="3888432" cy="6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27787" y="4458467"/>
            <a:ext cx="2160240" cy="1800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363691" y="3695358"/>
            <a:ext cx="2342885" cy="369332"/>
          </a:xfrm>
          <a:prstGeom prst="rect">
            <a:avLst/>
          </a:prstGeom>
        </p:spPr>
        <p:txBody>
          <a:bodyPr wrap="none">
            <a:spAutoFit/>
          </a:bodyPr>
          <a:lstStyle/>
          <a:p>
            <a:r>
              <a:rPr lang="fr-FR" dirty="0"/>
              <a:t>Plus d’informations sur</a:t>
            </a:r>
            <a:endParaRPr lang="fr-FR" dirty="0">
              <a:solidFill>
                <a:schemeClr val="accent2"/>
              </a:solidFill>
            </a:endParaRPr>
          </a:p>
        </p:txBody>
      </p:sp>
      <p:sp>
        <p:nvSpPr>
          <p:cNvPr id="12" name="ZoneTexte 11"/>
          <p:cNvSpPr txBox="1"/>
          <p:nvPr/>
        </p:nvSpPr>
        <p:spPr>
          <a:xfrm>
            <a:off x="381000" y="1792943"/>
            <a:ext cx="3200400" cy="646331"/>
          </a:xfrm>
          <a:prstGeom prst="rect">
            <a:avLst/>
          </a:prstGeom>
          <a:noFill/>
        </p:spPr>
        <p:txBody>
          <a:bodyPr wrap="square" rtlCol="0">
            <a:spAutoFit/>
          </a:bodyPr>
          <a:lstStyle/>
          <a:p>
            <a:r>
              <a:rPr lang="fr-FR" dirty="0">
                <a:solidFill>
                  <a:srgbClr val="166A92"/>
                </a:solidFill>
              </a:rPr>
              <a:t>Contact: Mathilde Kraft</a:t>
            </a:r>
          </a:p>
          <a:p>
            <a:r>
              <a:rPr lang="fr-FR" dirty="0">
                <a:hlinkClick r:id="rId6"/>
              </a:rPr>
              <a:t>mathilde.kraft@pm.gouv.fr</a:t>
            </a:r>
            <a:r>
              <a:rPr lang="fr-FR" dirty="0"/>
              <a:t>  </a:t>
            </a:r>
          </a:p>
        </p:txBody>
      </p:sp>
      <p:pic>
        <p:nvPicPr>
          <p:cNvPr id="5" name="Imag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015" y="2536617"/>
            <a:ext cx="2773730" cy="1061398"/>
          </a:xfrm>
          <a:prstGeom prst="rect">
            <a:avLst/>
          </a:prstGeom>
        </p:spPr>
      </p:pic>
    </p:spTree>
    <p:extLst>
      <p:ext uri="{BB962C8B-B14F-4D97-AF65-F5344CB8AC3E}">
        <p14:creationId xmlns:p14="http://schemas.microsoft.com/office/powerpoint/2010/main" val="195909480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5545</TotalTime>
  <Words>800</Words>
  <Application>Microsoft Office PowerPoint</Application>
  <PresentationFormat>Grand écran</PresentationFormat>
  <Paragraphs>80</Paragraphs>
  <Slides>9</Slides>
  <Notes>8</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9</vt:i4>
      </vt:variant>
    </vt:vector>
  </HeadingPairs>
  <TitlesOfParts>
    <vt:vector size="13" baseType="lpstr">
      <vt:lpstr>Arial</vt:lpstr>
      <vt:lpstr>Calibri</vt:lpstr>
      <vt:lpstr>Calibri Light</vt:lpstr>
      <vt:lpstr>Thème Office</vt:lpstr>
      <vt:lpstr>Présentation PowerPoint</vt:lpstr>
      <vt:lpstr>Densité du trafic maritime (données AIS)  ©MESRI &amp; INERIS 2018</vt:lpstr>
      <vt:lpstr>Présentation PowerPoint</vt:lpstr>
      <vt:lpstr>Le Consortium</vt:lpstr>
      <vt:lpstr>Objectifs spécifiques</vt:lpstr>
      <vt:lpstr>Présentation PowerPoint</vt:lpstr>
      <vt:lpstr>L'évaluation des programmes nationaux de préparation à la lutte</vt:lpstr>
      <vt:lpstr>Renforcement  des synergies entre procédures d’urgence</vt:lpstr>
      <vt:lpstr>Présentation PowerPoint</vt:lpstr>
    </vt:vector>
  </TitlesOfParts>
  <Manager/>
  <Company>SPM</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KRAFT Mathilde</dc:creator>
  <cp:keywords/>
  <dc:description/>
  <cp:lastModifiedBy>KRAFT Mathilde</cp:lastModifiedBy>
  <cp:revision>56</cp:revision>
  <cp:lastPrinted>2020-02-04T18:33:15Z</cp:lastPrinted>
  <dcterms:created xsi:type="dcterms:W3CDTF">2020-02-04T12:03:13Z</dcterms:created>
  <dcterms:modified xsi:type="dcterms:W3CDTF">2020-11-10T14:07:55Z</dcterms:modified>
  <cp:category/>
</cp:coreProperties>
</file>